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7"/>
  </p:notesMasterIdLst>
  <p:sldIdLst>
    <p:sldId id="471" r:id="rId4"/>
    <p:sldId id="733" r:id="rId5"/>
    <p:sldId id="735" r:id="rId6"/>
    <p:sldId id="734" r:id="rId7"/>
    <p:sldId id="669" r:id="rId8"/>
    <p:sldId id="717" r:id="rId9"/>
    <p:sldId id="729" r:id="rId10"/>
    <p:sldId id="730" r:id="rId11"/>
    <p:sldId id="709" r:id="rId12"/>
    <p:sldId id="710" r:id="rId13"/>
    <p:sldId id="711" r:id="rId14"/>
    <p:sldId id="713" r:id="rId15"/>
    <p:sldId id="731" r:id="rId16"/>
    <p:sldId id="718" r:id="rId17"/>
    <p:sldId id="719" r:id="rId18"/>
    <p:sldId id="720" r:id="rId19"/>
    <p:sldId id="723" r:id="rId20"/>
    <p:sldId id="722" r:id="rId21"/>
    <p:sldId id="714" r:id="rId22"/>
    <p:sldId id="716" r:id="rId23"/>
    <p:sldId id="715" r:id="rId24"/>
    <p:sldId id="712" r:id="rId25"/>
    <p:sldId id="694" r:id="rId26"/>
    <p:sldId id="725" r:id="rId27"/>
    <p:sldId id="695" r:id="rId28"/>
    <p:sldId id="726" r:id="rId29"/>
    <p:sldId id="696" r:id="rId30"/>
    <p:sldId id="264" r:id="rId31"/>
    <p:sldId id="681" r:id="rId32"/>
    <p:sldId id="682" r:id="rId33"/>
    <p:sldId id="684" r:id="rId34"/>
    <p:sldId id="685" r:id="rId35"/>
    <p:sldId id="686" r:id="rId36"/>
    <p:sldId id="688" r:id="rId37"/>
    <p:sldId id="689" r:id="rId38"/>
    <p:sldId id="690" r:id="rId39"/>
    <p:sldId id="481" r:id="rId40"/>
    <p:sldId id="475" r:id="rId41"/>
    <p:sldId id="476" r:id="rId42"/>
    <p:sldId id="697" r:id="rId43"/>
    <p:sldId id="477" r:id="rId44"/>
    <p:sldId id="478" r:id="rId45"/>
    <p:sldId id="691" r:id="rId46"/>
    <p:sldId id="692" r:id="rId47"/>
    <p:sldId id="693" r:id="rId48"/>
    <p:sldId id="472" r:id="rId49"/>
    <p:sldId id="653" r:id="rId50"/>
    <p:sldId id="657" r:id="rId51"/>
    <p:sldId id="655" r:id="rId52"/>
    <p:sldId id="656" r:id="rId53"/>
    <p:sldId id="666" r:id="rId54"/>
    <p:sldId id="494" r:id="rId55"/>
    <p:sldId id="495" r:id="rId56"/>
    <p:sldId id="660" r:id="rId57"/>
    <p:sldId id="662" r:id="rId58"/>
    <p:sldId id="493" r:id="rId59"/>
    <p:sldId id="492" r:id="rId60"/>
    <p:sldId id="491" r:id="rId61"/>
    <p:sldId id="489" r:id="rId62"/>
    <p:sldId id="490" r:id="rId63"/>
    <p:sldId id="488" r:id="rId64"/>
    <p:sldId id="483" r:id="rId65"/>
    <p:sldId id="484" r:id="rId66"/>
    <p:sldId id="486" r:id="rId67"/>
    <p:sldId id="496" r:id="rId68"/>
    <p:sldId id="487" r:id="rId69"/>
    <p:sldId id="675" r:id="rId70"/>
    <p:sldId id="676" r:id="rId71"/>
    <p:sldId id="677" r:id="rId72"/>
    <p:sldId id="700" r:id="rId73"/>
    <p:sldId id="699" r:id="rId74"/>
    <p:sldId id="663" r:id="rId75"/>
    <p:sldId id="701" r:id="rId76"/>
    <p:sldId id="664" r:id="rId77"/>
    <p:sldId id="667" r:id="rId78"/>
    <p:sldId id="668" r:id="rId79"/>
    <p:sldId id="658" r:id="rId80"/>
    <p:sldId id="614" r:id="rId81"/>
    <p:sldId id="640" r:id="rId82"/>
    <p:sldId id="641" r:id="rId83"/>
    <p:sldId id="642" r:id="rId84"/>
    <p:sldId id="613" r:id="rId85"/>
    <p:sldId id="615" r:id="rId86"/>
    <p:sldId id="616" r:id="rId87"/>
    <p:sldId id="643" r:id="rId88"/>
    <p:sldId id="644" r:id="rId89"/>
    <p:sldId id="645" r:id="rId90"/>
    <p:sldId id="646" r:id="rId91"/>
    <p:sldId id="647" r:id="rId92"/>
    <p:sldId id="651" r:id="rId93"/>
    <p:sldId id="650" r:id="rId94"/>
    <p:sldId id="621" r:id="rId95"/>
    <p:sldId id="648" r:id="rId96"/>
    <p:sldId id="678" r:id="rId97"/>
    <p:sldId id="627" r:id="rId98"/>
    <p:sldId id="732" r:id="rId99"/>
    <p:sldId id="629" r:id="rId100"/>
    <p:sldId id="620" r:id="rId101"/>
    <p:sldId id="631" r:id="rId102"/>
    <p:sldId id="632" r:id="rId103"/>
    <p:sldId id="633" r:id="rId104"/>
    <p:sldId id="634" r:id="rId105"/>
    <p:sldId id="635" r:id="rId106"/>
    <p:sldId id="630" r:id="rId107"/>
    <p:sldId id="636" r:id="rId108"/>
    <p:sldId id="617" r:id="rId109"/>
    <p:sldId id="637" r:id="rId110"/>
    <p:sldId id="638" r:id="rId111"/>
    <p:sldId id="639" r:id="rId112"/>
    <p:sldId id="673" r:id="rId113"/>
    <p:sldId id="702" r:id="rId114"/>
    <p:sldId id="485" r:id="rId115"/>
    <p:sldId id="480" r:id="rId116"/>
    <p:sldId id="611" r:id="rId117"/>
    <p:sldId id="674" r:id="rId118"/>
    <p:sldId id="703" r:id="rId119"/>
    <p:sldId id="497" r:id="rId120"/>
    <p:sldId id="704" r:id="rId121"/>
    <p:sldId id="671" r:id="rId122"/>
    <p:sldId id="672" r:id="rId123"/>
    <p:sldId id="708" r:id="rId124"/>
    <p:sldId id="670" r:id="rId125"/>
    <p:sldId id="707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94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606"/>
    <a:srgbClr val="FF3300"/>
    <a:srgbClr val="E89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552" autoAdjust="0"/>
  </p:normalViewPr>
  <p:slideViewPr>
    <p:cSldViewPr>
      <p:cViewPr varScale="1">
        <p:scale>
          <a:sx n="56" d="100"/>
          <a:sy n="56" d="100"/>
        </p:scale>
        <p:origin x="1544" y="44"/>
      </p:cViewPr>
      <p:guideLst>
        <p:guide pos="494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3:44:41.4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1 616 24575,'52'-2'0,"1"-2"0,-1-2 0,0-3 0,64-19 0,195-80 0,-227 76 0,28-10 0,183-98 0,-232 108 0,115-41 0,-70 32 0,138-58-1365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9.5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24575,'0'9'0,"0"7"0,0 6 0,5 4 0,0 1 0,1 6 0,3 1 0,0 0 0,-1-2 0,-2-2 0,-3-1 0,0-6-8191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1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60 24575,'4'0'0,"2"-5"0,4-1 0,5 0 0,5 1 0,-2-3 0,1 0 0,-3-3 0,-4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8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74 1 24575,'-4'0'0,"-6"0"0,-2 4 0,-3 2 0,1 4 0,3 5 0,3 5 0,13-2 0,9-4 0,7-4 0,4-3 0,3-4 0,1-2 0,-5-5 0,-6-3-8191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1.4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396 858 24575,'20'-2'0,"0"0"0,0-1 0,-1-2 0,0 0 0,0 0 0,0-2 0,0-1 0,-1 0 0,-1-1 0,18-12 0,-34 21 0,-1 0 0,1 0 0,-1 0 0,1 0 0,-1 0 0,0-1 0,1 1 0,-1 0 0,1 0 0,-1 0 0,1-1 0,-1 1 0,0 0 0,1-1 0,-1 1 0,0 0 0,1-1 0,-1 1 0,0 0 0,1-1 0,-1 1 0,0-1 0,0 1 0,0 0 0,1-1 0,-1 1 0,0-1 0,0 1 0,0-1 0,0 1 0,0-1 0,0 1 0,0-1 0,0 1 0,0-1 0,0 1 0,0-1 0,-19-1 0,-30 9 0,14 1 0,1 2 0,0 1 0,-45 21 0,127-60 0,-2-1 0,74-62 0,-119 91 0,-1 0 0,1-1 0,0 1 0,-1-1 0,1 1 0,0-1 0,-1 1 0,1-1 0,-1 1 0,1-1 0,-1 0 0,1 1 0,-1-1 0,1 0 0,-1 1 0,0-1 0,1 0 0,-1 0 0,0 1 0,0-1 0,0 0 0,1 0 0,-1 1 0,0-1 0,0 0 0,0 0 0,0 0 0,0 1 0,0-1 0,-1-1 0,0 1 0,0 1 0,-1-1 0,1 1 0,0-1 0,-1 1 0,1-1 0,0 1 0,-1 0 0,1 0 0,0 0 0,-1 0 0,1 0 0,-1 0 0,1 0 0,-2 1 0,-64 13 0,62-13 0,-22 6 0,-5 0 0,0 2 0,1 1 0,-49 23 0,65-22 0,16-7 0,28-13 0,-14 1 0,-1-1 0,0-1 0,-1 0 0,0-1 0,0-1 0,-1 1 0,-1-2 0,0 0 0,-1 0 0,9-15 0,-5 4 0,0 0 0,-2 0 0,-1-1 0,0-1 0,8-37 0,-17 57 0,-1 1 0,1 0 0,-2-1 0,1 1 0,0-1 0,-1 1 0,0-1 0,-1 0 0,1 1 0,-1-1 0,0 1 0,0 0 0,-1-1 0,-3-8 0,3 11 0,0 0 0,0 1 0,0-1 0,-1 1 0,1 0 0,-1-1 0,1 1 0,-1 0 0,0 0 0,1 1 0,-1-1 0,0 1 0,0-1 0,0 1 0,-1 0 0,1 0 0,0 0 0,0 1 0,-1-1 0,1 1 0,0-1 0,-1 1 0,1 0 0,0 1 0,-5 0 0,-5 0 0,1 2 0,0-1 0,0 2 0,0-1 0,0 2 0,0 0 0,-18 10 0,-77 55 0,79-51 0,14-9 0,-58 43 0,65-48 0,1 1 0,1-1 0,-1 1 0,1 0 0,0 1 0,0-1 0,1 1 0,-6 10 0,10-17 0,-1 1 0,1 0 0,0-1 0,-1 1 0,1 0 0,0-1 0,0 1 0,0 0 0,-1 0 0,1-1 0,0 1 0,0 0 0,0 0 0,0-1 0,0 1 0,0 0 0,0 0 0,1-1 0,-1 1 0,0 0 0,0-1 0,0 1 0,1 0 0,-1 0 0,0-1 0,1 1 0,-1-1 0,1 1 0,-1 0 0,1-1 0,0 2 0,1-1 0,0-1 0,0 1 0,-1 0 0,1-1 0,0 1 0,0-1 0,0 0 0,0 0 0,0 1 0,0-1 0,0 0 0,2-1 0,55-11 0,-28 2 0,-1-1 0,-1-1 0,44-25 0,-59 29 0,-1-1 0,0 0 0,0-1 0,-1-1 0,0 0 0,-1 0 0,0-1 0,17-27 0,-26 38 0,-1-1 0,0 0 0,1 0 0,-1 0 0,0 0 0,0 0 0,-1 0 0,1 0 0,0 0 0,-1 0 0,1 0 0,-1 0 0,1 0 0,-1 0 0,0 0 0,0-1 0,0 1 0,0 0 0,-1 0 0,1 0 0,0 0 0,-1 0 0,0 0 0,-1-4 0,0 4 0,0-1 0,0 1 0,-1 0 0,1 0 0,-1 0 0,1 1 0,-1-1 0,1 1 0,-1-1 0,0 1 0,0 0 0,0 0 0,0 0 0,0 0 0,-4 0 0,-9-1 0,-1 0 0,1 1 0,-1 1 0,0 0 0,-22 5 0,24-2 0,1 1 0,0 0 0,0 2 0,0-1 0,1 2 0,-1 0 0,2 0 0,-1 1 0,1 1 0,0 0 0,1 1 0,-15 15 0,13-11 0,1 0 0,0 1 0,1 0 0,1 1 0,0 0 0,1 1 0,1 0 0,1 0 0,-8 27 0,14-41 0,0-1 0,0 0 0,1 1 0,-1 0 0,1-1 0,0 1 0,0-1 0,0 1 0,0-1 0,0 1 0,1-1 0,-1 1 0,1-1 0,-1 1 0,1-1 0,0 1 0,0-1 0,0 1 0,0-1 0,1 0 0,-1 0 0,3 3 0,-1-2 0,0-1 0,1 1 0,-1-1 0,0 0 0,1 0 0,-1-1 0,1 1 0,0-1 0,0 0 0,-1 1 0,1-2 0,0 1 0,5 0 0,6 0 0,0-1 0,0 0 0,0-1 0,0-1 0,-1 0 0,1-1 0,15-6 0,1-3 0,1-1 0,-1-1 0,-1-2 0,-1-2 0,0 0 0,-1-2 0,29-27 0,-39 31 0,-2 0 0,0-1 0,-1-1 0,-1 0 0,0-1 0,-2 0 0,0-1 0,-1 0 0,-1-1 0,-1-1 0,10-32 0,-18 51 0,0-1 0,0 1 0,-1 0 0,1 0 0,-1 0 0,1 0 0,-1-1 0,0 1 0,-1 0 0,1 0 0,0 0 0,-1-1 0,0 1 0,0 0 0,0 0 0,0 0 0,0 0 0,0 0 0,-2-2 0,0 3 0,1 0 0,0 0 0,-1 0 0,1 1 0,-1-1 0,0 1 0,1-1 0,-1 1 0,0 0 0,0 0 0,0 0 0,0 1 0,0-1 0,0 1 0,0 0 0,0 0 0,0 0 0,0 0 0,0 0 0,-3 1 0,-11 1 0,0 2 0,1-1 0,0 2 0,0 0 0,0 1 0,0 1 0,1 0 0,0 2 0,1-1 0,-1 2 0,2-1 0,-1 2 0,2 0 0,-15 15 0,12-10 0,1 0 0,0 1 0,1 0 0,1 1 0,1 1 0,0 0 0,2 0 0,0 1 0,1 1 0,-9 35 0,16-54 0,1-1 0,-1 1 0,1-1 0,0 1 0,0 0 0,0-1 0,0 1 0,0 0 0,0-1 0,0 1 0,0 0 0,0-1 0,1 1 0,-1 0 0,1-1 0,-1 1 0,1-1 0,0 1 0,0-1 0,0 1 0,-1-1 0,1 0 0,1 1 0,-1-1 0,2 2 0,0-1 0,-1-1 0,1 0 0,0 0 0,0 0 0,-1 0 0,1 0 0,0 0 0,0-1 0,0 0 0,0 1 0,0-1 0,0 0 0,4-1 0,4 0 0,-1-1 0,0 0 0,1 0 0,-1-1 0,0 0 0,0-1 0,14-8 0,-9 2 0,-1-1 0,0 0 0,0-2 0,-1 1 0,-1-2 0,0 0 0,-1 0 0,-1-1 0,11-19 0,-8 11 0,-1-1 0,-2-1 0,-1 1 0,0-1 0,8-46 0,-16 66 0,0 0 0,0 0 0,-1 0 0,0-1 0,0 1 0,0 0 0,0 0 0,-1 0 0,0-1 0,0 1 0,-1 0 0,1 0 0,-1 0 0,0 0 0,0 1 0,-1-1 0,1 0 0,-1 1 0,0 0 0,0-1 0,-1 1 0,1 1 0,-1-1 0,-6-5 0,4 5 0,-1 0 0,0 1 0,1-1 0,-1 1 0,0 1 0,-1 0 0,1-1 0,0 2 0,-1-1 0,1 1 0,-1 1 0,1-1 0,-1 1 0,1 0 0,-1 1 0,-12 2 0,7 0 0,-1 1 0,1 0 0,0 0 0,0 2 0,0-1 0,1 2 0,0 0 0,0 0 0,0 1 0,1 1 0,0-1 0,1 2 0,0 0 0,1 0 0,0 0 0,0 1 0,1 1 0,0 0 0,1 0 0,1 0 0,0 1 0,0-1 0,-4 20 0,7-19 0,-1 0 0,2 1 0,-1-1 0,1 23 0,1-33 0,1-1 0,0 1 0,1 0 0,-1-1 0,0 1 0,1-1 0,-1 1 0,1-1 0,0 1 0,0-1 0,0 1 0,0-1 0,0 0 0,1 1 0,-1-1 0,0 0 0,1 0 0,0 0 0,0 0 0,0 0 0,-1-1 0,1 1 0,1 0 0,-1-1 0,4 2 0,11 4 0,0-1 0,1-1 0,0 0 0,1-1 0,-1-2 0,1 0 0,-1 0 0,1-2 0,-1 0 0,1-1 0,-1-1 0,1-1 0,-1-1 0,0 0 0,0-1 0,24-11 0,-28 10 0,-1 0 0,0-1 0,0 0 0,-1-1 0,1-1 0,-2 0 0,1 0 0,-2-1 0,1-1 0,-1 0 0,-1 0 0,0-1 0,0 0 0,-1 0 0,-1-1 0,0 0 0,-1-1 0,0 0 0,-1 1 0,6-28 0,-11 39 0,3-14 0,0 1 0,-2-1 0,1-30 0,-2 43 0,0 0 0,-1 0 0,1 0 0,-1 0 0,1 0 0,-1 0 0,0 0 0,0 0 0,0 0 0,0 0 0,-1 0 0,1 1 0,-1-1 0,1 0 0,-1 1 0,0-1 0,0 1 0,-1 0 0,1 0 0,0 0 0,-1 0 0,1 0 0,-1 0 0,1 1 0,-1-1 0,-5-1 0,-4 0 0,1 0 0,-1 1 0,0 0 0,1 1 0,-1 1 0,0 0 0,0 0 0,0 2 0,1-1 0,-1 1 0,0 1 0,1 0 0,0 0 0,0 1 0,0 1 0,-19 10 0,17-7 0,0 0 0,0 1 0,1 1 0,0 0 0,1 0 0,0 1 0,0 1 0,1 0 0,1 0 0,0 1 0,1 0 0,-9 18 0,8-12 0,1 1 0,1 1 0,0-1 0,2 1 0,0 1 0,2-1 0,0 0 0,0 24 0,3-40 0,0 1 0,1 0 0,-1-1 0,1 1 0,0-1 0,0 1 0,1-1 0,0 1 0,0-1 0,0 0 0,0 0 0,1 0 0,0 0 0,0 0 0,0-1 0,1 1 0,0-1 0,-1 0 0,1 0 0,1 0 0,-1-1 0,1 1 0,-1-1 0,1 0 0,0 0 0,0-1 0,0 0 0,0 1 0,1-2 0,-1 1 0,1-1 0,-1 1 0,1-2 0,-1 1 0,8 0 0,-8-1 0,0 0 0,0-1 0,0 1 0,0-1 0,0 0 0,0 0 0,0-1 0,0 1 0,0-1 0,-1 0 0,1-1 0,-1 1 0,1-1 0,-1 0 0,0 0 0,0 0 0,0 0 0,0-1 0,-1 1 0,1-1 0,-1 0 0,0 0 0,0-1 0,-1 1 0,1-1 0,3-8 0,5-12 0,-2 0 0,0-1 0,9-46 0,-17 65 0,8-35 0,-1 0 0,-3-1 0,0-60 0,-5 100 0,0-1 0,0 1 0,0-1 0,-1 1 0,1 0 0,-1-1 0,0 1 0,0 0 0,-1 0 0,1-1 0,0 1 0,-1 0 0,0 0 0,0 1 0,0-1 0,0 0 0,-3-2 0,3 3 0,0 1 0,0 0 0,0-1 0,0 1 0,-1 0 0,1 1 0,0-1 0,0 0 0,-1 1 0,1-1 0,-1 1 0,1 0 0,0 0 0,-1 0 0,1 0 0,-1 0 0,1 0 0,0 0 0,-1 1 0,1 0 0,0-1 0,-1 1 0,1 0 0,0 0 0,-3 1 0,-6 5 0,-1 0 0,1 0 0,1 1 0,-1 1 0,2 0 0,-1 0 0,1 1 0,0 0 0,1 0 0,-8 13 0,-11 20 0,-27 57 0,9-5 0,4 1 0,-30 109 0,51-132 0,3-1 0,4 2 0,-8 125 0,20-187 0,1 0 0,0-1 0,1 1 0,0 0 0,5 17 0,-6-26 0,1-1 0,0 0 0,0 0 0,0 1 0,0-1 0,0 0 0,0 0 0,1 0 0,-1 0 0,1 0 0,-1 0 0,1-1 0,0 1 0,0 0 0,0-1 0,0 1 0,0-1 0,0 0 0,0 0 0,0 0 0,0 0 0,1 0 0,-1 0 0,0 0 0,1-1 0,-1 1 0,1-1 0,-1 0 0,0 0 0,1 0 0,-1 0 0,3 0 0,8-2 0,0-1 0,0 0 0,0-1 0,0-1 0,-1 0 0,0 0 0,0-1 0,0-1 0,-1 0 0,0 0 0,0-1 0,14-14 0,13-14 0,58-70 0,-64 67 0,-2-2 0,50-88 0,-67 102 0,-1 0 0,-1 0 0,-1-1 0,-1 0 0,-2-1 0,6-43 0,-12 66 0,-1 0 0,1 0 0,-1 0 0,-1 0 0,1 0 0,-1 1 0,0-1 0,-2-7 0,2 12 0,1 0 0,-1-1 0,0 1 0,1 0 0,-1 0 0,0 0 0,0-1 0,1 1 0,-1 0 0,0 0 0,0 0 0,0 0 0,0 1 0,-1-1 0,1 0 0,0 0 0,0 1 0,0-1 0,-1 0 0,1 1 0,0 0 0,0-1 0,-1 1 0,1 0 0,-1-1 0,1 1 0,0 0 0,-1 0 0,1 0 0,0 0 0,-1 0 0,1 1 0,0-1 0,-1 0 0,1 1 0,0-1 0,-1 0 0,-1 2 0,-7 2 0,0 1 0,1 0 0,0 1 0,0 0 0,1 0 0,-1 1 0,-11 11 0,16-13 0,-1-1 0,1 1 0,0-1 0,0 1 0,1 0 0,-1 1 0,1-1 0,1 0 0,-1 1 0,1 0 0,0 0 0,0-1 0,0 1 0,-1 10 0,3-15 0,0 0 0,0 1 0,0-1 0,0 0 0,0 0 0,0 1 0,0-1 0,0 0 0,1 0 0,-1 0 0,0 1 0,1-1 0,-1 0 0,1 0 0,-1 0 0,1 0 0,-1 0 0,1 0 0,0 0 0,0 0 0,0 0 0,-1 0 0,1 0 0,0 0 0,0 0 0,0-1 0,0 1 0,1 0 0,-1-1 0,0 1 0,0-1 0,0 1 0,0-1 0,0 0 0,1 1 0,-1-1 0,0 0 0,0 0 0,1 0 0,-1 0 0,0 0 0,0 0 0,1 0 0,-1 0 0,0 0 0,0-1 0,1 1 0,-1-1 0,0 1 0,0-1 0,0 1 0,1-2 0,4 0 0,-1 0 0,1 0 0,-1-1 0,0 0 0,0 0 0,0-1 0,-1 0 0,1 1 0,-1-1 0,5-6 0,-3 2 0,0-2 0,-1 1 0,0 0 0,0-1 0,-1 0 0,-1 0 0,1 0 0,-2-1 0,1 1 0,-2-1 0,1 1 0,-1-1 0,-1 0 0,0 1 0,-2-20 0,1 28 0,1 0 0,0 0 0,-1 0 0,0 1 0,1-1 0,-1 0 0,0 0 0,0 0 0,0 1 0,0-1 0,0 0 0,0 1 0,-1-1 0,1 1 0,-1-1 0,1 1 0,-1 0 0,1-1 0,-1 1 0,0 0 0,1 0 0,-1 0 0,0 1 0,0-1 0,0 0 0,0 1 0,1-1 0,-1 1 0,0-1 0,0 1 0,0 0 0,0 0 0,0 0 0,0 0 0,0 0 0,0 1 0,0-1 0,0 0 0,0 1 0,0 0 0,0-1 0,0 1 0,-3 2 0,-5 1 0,0 2 0,1-1 0,0 1 0,0 1 0,0-1 0,-12 13 0,3-1 0,1 1 0,1 0 0,0 1 0,1 1 0,2 1 0,0 0 0,1 0 0,1 1 0,1 1 0,1-1 0,-10 46 0,19-66 0,-1-1 0,1 1 0,-1-1 0,1 0 0,0 1 0,0-1 0,0 1 0,0-1 0,0 1 0,1-1 0,-1 1 0,1-1 0,0 0 0,0 1 0,-1-1 0,1 0 0,1 0 0,-1 0 0,3 4 0,-3-5 0,0 0 0,1 0 0,-1 0 0,1-1 0,0 1 0,-1 0 0,1-1 0,0 0 0,-1 1 0,1-1 0,0 0 0,-1 0 0,1 0 0,0 0 0,0 0 0,-1 0 0,1 0 0,0 0 0,-1-1 0,1 1 0,1-1 0,6-3 0,0 1 0,0-1 0,-1-1 0,0 1 0,1-1 0,-2-1 0,1 0 0,11-11 0,0-4 0,-2-1 0,0 0 0,-2-2 0,-1 1 0,0-2 0,18-46 0,-13 15 0,-1 0 0,11-70 0,-28 121 0,12-83 0,-13 81 0,0 0 0,0 0 0,-1 0 0,0 0 0,0 0 0,0 1 0,-1-1 0,0 0 0,0 1 0,-5-10 0,6 14 0,0 0 0,0 0 0,0 1 0,0-1 0,-1 1 0,1-1 0,-1 1 0,1-1 0,-1 1 0,1 0 0,-1 0 0,0-1 0,1 1 0,-1 0 0,0 1 0,0-1 0,0 0 0,0 0 0,0 1 0,0-1 0,0 1 0,0 0 0,0 0 0,0 0 0,0 0 0,0 0 0,0 0 0,0 0 0,0 0 0,0 1 0,0-1 0,0 1 0,0 0 0,1-1 0,-1 1 0,-2 1 0,-5 3 0,0 0 0,1 0 0,0 1 0,0 0 0,0 0 0,-8 10 0,-20 24 0,1 1 0,2 2 0,2 2 0,2 0 0,2 2 0,2 1 0,3 1 0,1 2 0,3-1 0,-14 59 0,30-99 0,0 0 0,0 0 0,1 0 0,0 0 0,1 0 0,0 12 0,1-20 0,-1 0 0,0 0 0,0 0 0,1 0 0,0 0 0,-1 0 0,1 0 0,0 0 0,0-1 0,0 1 0,0 0 0,0-1 0,0 1 0,0-1 0,1 1 0,-1-1 0,0 1 0,1-1 0,0 0 0,-1 0 0,1 0 0,-1 0 0,1 0 0,0 0 0,0 0 0,0 0 0,0-1 0,-1 1 0,1-1 0,0 1 0,0-1 0,0 0 0,0 0 0,0 0 0,0 0 0,4-1 0,4 0 0,0-1 0,0 0 0,0-1 0,0 0 0,-1 0 0,1-1 0,-1-1 0,0 1 0,0-2 0,0 1 0,-1-1 0,14-12 0,-1-2 0,0-1 0,-1-1 0,21-29 0,-23 25 0,0 0 0,15-32 0,-29 50 0,0 0 0,0-1 0,-1 0 0,0 0 0,0 1 0,-1-2 0,-1 1 0,1 0 0,-1 0 0,-1-1 0,-1-15 0,-1 18 77,5 16-1519,5-1-5384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5.54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593 196 24575,'-19'2'0,"-1"0"0,0 1 0,1 1 0,0 1 0,0 1 0,0 0 0,1 2 0,0 0 0,0 1 0,1 1 0,0 0 0,1 1 0,0 1 0,1 1 0,0 0 0,1 1 0,1 0 0,0 1 0,1 1 0,-19 29 0,13-9 0,1 0 0,1 2 0,2-1 0,2 2 0,1 0 0,2 0 0,2 0 0,-3 66 0,10-101 0,0 0 0,0 0 0,0 0 0,1 0 0,0 0 0,-1-1 0,2 1 0,-1 0 0,0 0 0,1-1 0,-1 1 0,1-1 0,0 1 0,0-1 0,1 0 0,-1 0 0,5 5 0,-2-4 0,0 0 0,1 0 0,0 0 0,-1-1 0,1 0 0,0 0 0,1 0 0,-1-1 0,11 3 0,-1-1 0,0-2 0,0 0 0,0 0 0,1-2 0,-1 0 0,0-1 0,0-1 0,19-3 0,-22 0 0,0 1 0,0-2 0,0 1 0,-1-2 0,0 0 0,0 0 0,-1-1 0,0 0 0,0-1 0,-1-1 0,0 1 0,-1-2 0,0 1 0,12-19 0,1-5 0,-2 0 0,-1-2 0,25-69 0,-29 66 0,-2-1 0,-2-1 0,7-46 0,-16 74 0,0 0 0,-1 0 0,-1 0 0,0-1 0,0 1 0,-2 0 0,1 0 0,-2 0 0,0 0 0,0 1 0,-1-1 0,-1 1 0,0 0 0,-8-14 0,11 22 0,-1 1 0,1-1 0,-1 1 0,0 0 0,0 0 0,0 0 0,0 0 0,-1 1 0,1-1 0,-1 1 0,1 0 0,-1 0 0,0 0 0,0 0 0,0 1 0,0-1 0,-7 0 0,4 1 0,0 1 0,1 0 0,-1 0 0,0 0 0,0 1 0,1 0 0,-1 1 0,1-1 0,-1 1 0,-8 4 0,0 1 0,0 1 0,1 0 0,0 1 0,0 0 0,1 2 0,0-1 0,0 2 0,-11 13 0,13-13 0,1 0 0,1 1 0,0 0 0,1 0 0,1 1 0,0 0 0,0 0 0,2 1 0,-1 0 0,2 0 0,0 0 0,1 0 0,1 1 0,0-1 0,0 19 0,3-31 0,-1 1 0,1-1 0,-1 1 0,1-1 0,0 1 0,1-1 0,-1 0 0,0 1 0,1-1 0,0 0 0,0 0 0,0 0 0,0 0 0,0-1 0,1 1 0,-1 0 0,1-1 0,-1 0 0,1 1 0,0-1 0,0 0 0,0-1 0,0 1 0,1 0 0,-1-1 0,0 0 0,1 0 0,-1 0 0,1 0 0,-1 0 0,1-1 0,-1 1 0,1-1 0,6-1 0,3 2 0,-1-2 0,1 0 0,-1-1 0,1 0 0,-1 0 0,0-2 0,0 1 0,21-11 0,-20 7 0,0-2 0,-1 1 0,0-2 0,-1 1 0,0-2 0,0 0 0,-1 0 0,-1 0 0,0-1 0,0-1 0,-1 0 0,-1 0 0,0 0 0,-1-1 0,0 0 0,-2 0 0,1 0 0,-1-1 0,-1 0 0,1-21 0,-3 34 0,-1-1 0,0 0 0,1 0 0,-1 0 0,0 0 0,-1 1 0,1-1 0,0 0 0,-1 0 0,0 0 0,0 1 0,0-1 0,0 0 0,0 1 0,0-1 0,-1 1 0,1-1 0,-1 1 0,1 0 0,-1 0 0,-2-3 0,1 3 0,-1 0 0,1 0 0,-1 0 0,0 0 0,1 0 0,-1 1 0,0 0 0,0-1 0,0 2 0,0-1 0,0 0 0,0 1 0,-5-1 0,-7 2 0,0 0 0,0 1 0,0 0 0,1 1 0,-1 1 0,-21 8 0,16-3 0,1 1 0,1 0 0,-1 2 0,2 0 0,0 1 0,0 1 0,-28 30 0,22-18 0,0 1 0,2 2 0,1 0 0,-19 36 0,34-54 0,1 0 0,0 0 0,0 1 0,1-1 0,1 1 0,-4 21 0,6-31 0,1 1 0,0-1 0,0 0 0,0 1 0,0-1 0,0 0 0,0 1 0,0-1 0,1 1 0,0-1 0,-1 0 0,1 0 0,0 1 0,0-1 0,0 0 0,0 0 0,0 0 0,1 0 0,-1 0 0,0 0 0,1-1 0,0 1 0,-1 0 0,1-1 0,0 1 0,0-1 0,0 1 0,0-1 0,0 0 0,0 0 0,0 0 0,1 0 0,-1 0 0,0-1 0,0 1 0,1-1 0,-1 1 0,0-1 0,1 0 0,4 0 0,-1-1 0,1 1 0,-1-1 0,1 0 0,-1-1 0,1 1 0,-1-1 0,0-1 0,0 1 0,0-1 0,0 0 0,0 0 0,0-1 0,-1 0 0,0 0 0,0 0 0,0 0 0,5-6 0,9-10 0,-2-1 0,26-39 0,-29 38 0,-1-1 0,-1 0 0,-1 0 0,-1-1 0,-1 0 0,-2-1 0,0 0 0,-1 0 0,-2-1 0,-1 1 0,0-1 0,-2 0 0,-1 0 0,-5-38 0,4 60 0,0-1 0,0 0 0,0 1 0,0-1 0,-1 1 0,1 0 0,-1-1 0,0 1 0,-1 0 0,1 0 0,-1 0 0,0 1 0,1-1 0,-2 1 0,1-1 0,-5-3 0,5 5 0,0 1 0,0 0 0,0-1 0,0 1 0,0 0 0,0 0 0,-1 1 0,1-1 0,0 1 0,-1-1 0,1 1 0,0 0 0,0 0 0,-1 1 0,1-1 0,0 1 0,-1 0 0,1-1 0,0 1 0,0 1 0,0-1 0,0 0 0,-5 4 0,-8 4 0,1 2 0,0 0 0,0 0 0,1 2 0,0-1 0,1 2 0,1 0 0,-18 25 0,-7 18 0,-29 61 0,50-88 0,-3 5 0,3 1 0,0 1 0,-14 56 0,25-73 0,0 0 0,2 0 0,0 0 0,1 0 0,2 1 0,0-1 0,1 0 0,5 33 0,-5-50 0,0 0 0,-1 1 0,1-1 0,0 0 0,1 0 0,-1 0 0,1 0 0,-1-1 0,1 1 0,0 0 0,0-1 0,0 1 0,0-1 0,1 0 0,-1 1 0,0-1 0,1 0 0,0 0 0,-1-1 0,1 1 0,0-1 0,0 1 0,0-1 0,0 0 0,0 0 0,0 0 0,1 0 0,-1-1 0,0 0 0,0 1 0,1-1 0,-1 0 0,0 0 0,0-1 0,0 1 0,7-2 0,2-1 0,0 0 0,0 0 0,0-1 0,-1-1 0,1 0 0,-1-1 0,0 0 0,14-11 0,-1-2 0,-1-2 0,-1-1 0,-1 0 0,-1-2 0,-1 0 0,-1-1 0,16-32 0,-5 5 0,-3-2 0,33-98 0,-46 114 0,-2 0 0,-2-1 0,-1 0 0,3-48 0,-10 83 0,-1 0 0,0 0 0,0 1 0,0-1 0,-1 0 0,1 0 0,-1 0 0,0 1 0,0-1 0,0 0 0,-1 1 0,1-1 0,-1 1 0,0 0 0,0-1 0,0 1 0,0 0 0,-1 0 0,1 0 0,-1 1 0,0-1 0,1 0 0,-7-3 0,5 4 0,-1 0 0,1 1 0,0-1 0,-1 1 0,1 0 0,-1 0 0,0 1 0,1-1 0,-1 1 0,1 0 0,-1 0 0,0 1 0,1-1 0,-1 1 0,1 0 0,-1 0 0,1 1 0,-1-1 0,-4 4 0,-3 1 0,-1 1 0,2 1 0,-1 0 0,1 1 0,0 0 0,1 1 0,0 0 0,1 0 0,0 1 0,0 0 0,1 1 0,-11 22 0,-5 14 0,-34 98 0,58-146 0,-3 7 0,-28 95 0,28-93 0,1 0 0,1 0 0,0 0 0,0 1 0,1-1 0,0 1 0,0-1 0,4 19 0,-3-26 0,0 0 0,0 0 0,-1-1 0,1 1 0,1 0 0,-1 0 0,0 0 0,0-1 0,1 1 0,-1 0 0,1-1 0,-1 1 0,1-1 0,-1 0 0,1 1 0,0-1 0,0 0 0,0 0 0,0 0 0,0 0 0,0-1 0,0 1 0,0-1 0,0 1 0,0-1 0,0 1 0,0-1 0,0 0 0,0 0 0,1 0 0,-1 0 0,0-1 0,0 1 0,0 0 0,0-1 0,3-1 0,4 0 0,0-1 0,0 0 0,0-1 0,-1 0 0,1 0 0,15-11 0,-3-3 0,-1 0 0,0-1 0,-2-1 0,0-1 0,-1-1 0,-1-1 0,-1 0 0,-1 0 0,-1-2 0,-2 1 0,0-2 0,9-33 0,-18 53 0,0-1 0,0 1 0,-1-1 0,0 0 0,-1 1 0,1-1 0,-1 0 0,-1 0 0,1 1 0,-4-14 0,4 18 0,-1-1 0,0 1 0,-1 0 0,1 0 0,0-1 0,-1 1 0,1 0 0,-1 0 0,1 1 0,-1-1 0,0 0 0,0 0 0,0 1 0,0-1 0,0 1 0,0 0 0,0 0 0,-1 0 0,1 0 0,0 0 0,-1 0 0,1 0 0,0 1 0,-1-1 0,1 1 0,-1 0 0,1 0 0,-1 0 0,1 0 0,-1 0 0,1 0 0,-4 1 0,-5 1 0,-1 1 0,1 0 0,0 0 0,0 1 0,1 1 0,-1-1 0,1 2 0,0 0 0,0 0 0,1 0 0,-1 1 0,1 1 0,1 0 0,-11 12 0,1 0 0,1 1 0,1 1 0,1 1 0,1 0 0,-12 26 0,11-13 0,2 1 0,2 0 0,1 1 0,1 0 0,3 0 0,-3 57 0,8-92 0,1 0 0,0 1 0,0-1 0,0 0 0,0 1 0,1-1 0,-1 0 0,1 0 0,0 0 0,0 1 0,0-1 0,0 0 0,0 0 0,1 0 0,0-1 0,-1 1 0,1 0 0,5 4 0,-5-5 0,1 0 0,0-1 0,-1 1 0,1-1 0,0 0 0,0 0 0,0 0 0,0 0 0,1 0 0,-1-1 0,0 1 0,0-1 0,0 0 0,1 0 0,-1 0 0,0 0 0,0-1 0,0 1 0,6-3 0,5-1 0,-1-1 0,1 0 0,-1-1 0,0-1 0,0 0 0,-1-1 0,0 0 0,0-1 0,-1 0 0,14-15 0,7-9 0,53-73 0,-52 57 0,-1-2 0,-3-1 0,-2-1 0,-3-1 0,35-112 0,-57 161 0,-1 0 0,0 0 0,0 1 0,0-1 0,-1 0 0,0 0 0,0 0 0,0 0 0,0 0 0,-1 0 0,0 0 0,-2-8 0,2 12 0,1-1 0,-1 1 0,1 0 0,-1 0 0,0 0 0,0 0 0,1 0 0,-1 1 0,0-1 0,0 0 0,0 0 0,0 0 0,0 1 0,0-1 0,0 0 0,0 1 0,0-1 0,-1 1 0,1 0 0,-2-1 0,1 1 0,-1 0 0,0 0 0,0 0 0,0 0 0,1 0 0,-1 1 0,0-1 0,0 1 0,1 0 0,-1 0 0,0 0 0,-3 2 0,-9 5 0,1 2 0,-1-1 0,1 2 0,1 0 0,0 0 0,1 1 0,-13 16 0,-71 100 0,67-85 0,2 1 0,1 2 0,3 0 0,2 2 0,-29 96 0,48-138 0,1 0 0,0 0 0,0 1 0,0-1 0,1 0 0,0 1 0,1-1 0,-1 0 0,1 1 0,0-1 0,3 8 0,-4-12 0,1 0 0,0-1 0,0 1 0,0-1 0,0 1 0,0-1 0,0 0 0,0 1 0,0-1 0,0 0 0,1 0 0,-1 0 0,0 0 0,1 0 0,-1 0 0,1 0 0,2 1 0,-1-1 0,0-1 0,0 1 0,0-1 0,0 0 0,0 0 0,0 0 0,-1 0 0,1 0 0,0-1 0,0 1 0,0-1 0,0 0 0,-1 0 0,4-2 0,8-3 0,-1-2 0,0 1 0,0-2 0,-1 0 0,0 0 0,-1-1 0,0-1 0,18-21 0,-9 6 0,-1 0 0,-2-1 0,18-34 0,-22 36 0,-1-1 0,-1 0 0,-2 0 0,0-1 0,-2 0 0,-1 0 0,3-31 0,-8 56 0,-1-1 0,0 1 0,1 0 0,-1 0 0,0 0 0,-1-1 0,1 1 0,0 0 0,-1 0 0,1 0 0,-1 0 0,0-1 0,1 1 0,-1 0 0,0 0 0,0 0 0,0 1 0,-1-1 0,1 0 0,0 0 0,-1 1 0,1-1 0,-4-2 0,2 3 0,1 0 0,0 1 0,-1-1 0,1 1 0,-1 0 0,1-1 0,-1 1 0,1 0 0,-1 0 0,1 1 0,-1-1 0,1 1 0,-1-1 0,1 1 0,-1 0 0,1 0 0,-3 1 0,-8 4 0,1 1 0,0 0 0,0 1 0,1 0 0,0 1 0,-12 11 0,8-4 0,1 2 0,1 0 0,0 0 0,2 1 0,0 0 0,1 1 0,1 0 0,0 1 0,2 0 0,-7 31 0,13-49 0,1 0 0,-1 0 0,1 0 0,-1 0 0,1 0 0,0 0 0,0 1 0,1-1 0,-1 0 0,1 0 0,-1 0 0,1 0 0,0 0 0,0 0 0,1 0 0,-1 0 0,0 0 0,1-1 0,3 5 0,-4-5 0,1-1 0,0 0 0,0 1 0,0-1 0,0 0 0,1 0 0,-1 0 0,0 0 0,0 0 0,1-1 0,-1 1 0,0-1 0,1 1 0,-1-1 0,0 0 0,1 0 0,-1 0 0,1 0 0,-1 0 0,0-1 0,1 1 0,-1-1 0,0 1 0,1-1 0,3-2 0,3-1 0,-1 0 0,0 0 0,0-1 0,-1 0 0,1-1 0,-1 1 0,0-1 0,-1-1 0,1 1 0,-1-1 0,-1-1 0,1 1 0,-1-1 0,7-14 0,-3 4 0,-1-1 0,-1 0 0,0-1 0,-2 1 0,5-35 0,-9 51 0,0-1 0,-1 0 0,0 1 0,0-1 0,0 0 0,0 0 0,-1 1 0,1-1 0,-1 0 0,0 1 0,0-1 0,0 1 0,-1-1 0,1 1 0,-3-5 0,2 6 0,0 0 0,1 1 0,-1-1 0,0 1 0,0-1 0,1 1 0,-1 0 0,0 0 0,0 0 0,-1 0 0,1 0 0,0 0 0,0 0 0,0 1 0,-1-1 0,1 1 0,0 0 0,0 0 0,-1-1 0,1 2 0,0-1 0,-1 0 0,1 0 0,0 1 0,-1-1 0,-1 2 0,-3 0 0,-1 1 0,1 0 0,0 0 0,1 1 0,-1-1 0,1 2 0,-1-1 0,1 1 0,1 0 0,-1 0 0,1 0 0,-1 1 0,2 0 0,-8 10 0,-5 12 0,0 0 0,-13 31 0,27-52 0,-17 34 0,1 1 0,3 2 0,1-1 0,2 2 0,-8 52 0,21-92 0,-1 1 0,1-1 0,0 1 0,0 0 0,0-1 0,1 1 0,0-1 0,0 1 0,0-1 0,1 0 0,0 1 0,0-1 0,0 0 0,1 0 0,4 7 0,-6-11 0,0 1 0,1-1 0,0 1 0,-1-1 0,1 1 0,0-1 0,-1 0 0,1 0 0,0 0 0,0 0 0,0 0 0,0-1 0,0 1 0,0 0 0,0-1 0,5 1 0,-3-1 0,-1 0 0,1-1 0,0 1 0,0-1 0,0 0 0,0 0 0,-1 0 0,1 0 0,0-1 0,-1 0 0,1 1 0,3-4 0,19-14 0,-1-2 0,0 0 0,-2-1 0,-1-2 0,0 0 0,-2-2 0,-1 0 0,-1-1 0,-1 0 0,14-34 0,-29 56 0,1 0 0,-1-1 0,-1 1 0,1-1 0,-1 0 0,0 1 0,0-1 0,0 0 0,-1-9 0,0 14 0,0 0 0,0 0 0,0 0 0,0 0 0,-1 0 0,1 1 0,0-1 0,-1 0 0,1 0 0,0 0 0,-1 1 0,1-1 0,-1 0 0,0 1 0,1-1 0,-1 0 0,1 1 0,-1-1 0,0 0 0,1 1 0,-1-1 0,0 1 0,0 0 0,1-1 0,-2 0 0,0 1 0,-1 0 0,1 0 0,0 0 0,-1 0 0,1 0 0,0 1 0,0-1 0,-1 0 0,1 1 0,0 0 0,0-1 0,0 1 0,0 0 0,-3 2 0,-19 11 0,0 1 0,1 0 0,1 2 0,1 1 0,0 0 0,1 2 0,1 0 0,1 1 0,1 1 0,1 1 0,1 0 0,1 1 0,-21 51 0,33-70 0,0-1 0,1 0 0,0 1 0,0-1 0,0 1 0,0-1 0,1 1 0,-1-1 0,1 1 0,1 0 0,-1-1 0,1 1 0,1 6 0,-1-9 0,0 0 0,0 0 0,0 0 0,0 0 0,1 0 0,-1 0 0,1-1 0,-1 1 0,1-1 0,0 1 0,0-1 0,-1 1 0,1-1 0,0 0 0,0 0 0,0 0 0,0 0 0,0 0 0,1-1 0,-1 1 0,0-1 0,0 1 0,0-1 0,1 0 0,-1 0 0,0 0 0,0 0 0,1 0 0,2-1 0,2 0 0,0 0 0,0-1 0,0 0 0,0 0 0,-1-1 0,1 0 0,-1 0 0,0 0 0,0-1 0,0 0 0,0 0 0,-1-1 0,1 0 0,-1 1 0,0-2 0,-1 1 0,1 0 0,-1-1 0,5-9 0,3-5 0,-1-1 0,-1 0 0,-1 0 0,11-38 0,-17 51 0,-1 0 0,0 0 0,-1-1 0,0 1 0,0-1 0,-1 1 0,0-1 0,0 1 0,-3-13 0,3 18 0,-1 0 0,0 0 0,0 0 0,-1 1 0,1-1 0,0 0 0,-1 1 0,0-1 0,0 1 0,1 0 0,-1 0 0,-1-1 0,1 1 0,0 1 0,0-1 0,-1 0 0,1 0 0,-1 1 0,0-1 0,1 1 0,-1 0 0,0 0 0,0 0 0,0 0 0,1 1 0,-1-1 0,0 1 0,0-1 0,0 1 0,-6 1 0,-2-1 0,1 1 0,-1 0 0,0 1 0,1 0 0,0 1 0,-1 0 0,1 1 0,0 0 0,1 1 0,-1-1 0,1 2 0,0 0 0,0 0 0,0 0 0,1 1 0,-14 15 0,14-13 0,0 0 0,0 0 0,1 1 0,1 0 0,0 0 0,0 1 0,1-1 0,0 1 0,1 1 0,0-1 0,0 1 0,2-1 0,-1 1 0,0 23 0,3-31 4,0 0 0,1-1-1,-1 1 1,1 0 0,0-1 0,0 1-1,0-1 1,1 1 0,-1-1 0,1 0-1,0 0 1,0 0 0,0 1 0,0-2-1,0 1 1,1 0 0,0 0 0,-1-1-1,1 0 1,0 1 0,0-1 0,0 0-1,0 0 1,1-1 0,-1 1 0,0-1-1,1 1 1,-1-1 0,1 0 0,0 0-1,6 0 1,2 1-153,-1-1 1,0 0-1,1 0 1,-1-2-1,0 1 1,1-1-1,-1-1 1,0 0-1,15-5 1,-8 0-6678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1257 24575,'-1'-1'0,"-1"1"0,1-1 0,0 1 0,0-1 0,0 0 0,0 1 0,0-1 0,0 0 0,0 0 0,0 1 0,0-1 0,0 0 0,0 0 0,0 0 0,1 0 0,-1 0 0,0-1 0,1 1 0,-1 0 0,1 0 0,-1 0 0,1 0 0,-1-1 0,1 1 0,0 0 0,0 0 0,0-3 0,-5-40 0,4 39 0,1-15 0,1-1 0,1 1 0,0 0 0,2 0 0,8-30 0,3 3 0,24-51 0,-29 77 0,0 0 0,2 1 0,0 0 0,1 1 0,1 1 0,1 0 0,0 1 0,1 1 0,1 0 0,1 1 0,0 1 0,23-14 0,-17 18 0,0 0 0,0 2 0,1 0 0,0 2 0,42-5 0,41-11 0,-45 7 0,0 2 0,1 3 0,0 3 0,106 2 0,280 6 0,-432-2 0,0 0 0,-1-2 0,1 0 0,0 0 0,-1-2 0,30-11 0,-42 13 0,-1 0 0,0 0 0,0 0 0,0 0 0,0-1 0,-1 1 0,1-1 0,-1 0 0,0 0 0,0 0 0,0 0 0,-1-1 0,1 1 0,1-8 0,4-9 0,-2 1 0,5-28 0,9-29 0,-11 52 0,-1 1 0,-1-1 0,-1 0 0,-2 0 0,3-42 0,-6 63 0,0 1 0,0 0 0,0-1 0,1 1 0,-1 0 0,1-1 0,0 1 0,0 0 0,0 0 0,0 0 0,0 1 0,1-1 0,-1 1 0,1-1 0,0 1 0,-1 0 0,5-2 0,-6 3 0,0 0 0,0 0 0,1 0 0,-1 0 0,0 0 0,1 1 0,-1-1 0,0 1 0,1-1 0,-1 1 0,1 0 0,-1-1 0,1 1 0,-1 0 0,1 0 0,-1 0 0,1 0 0,-1 0 0,1 0 0,-1 1 0,1-1 0,-1 0 0,1 1 0,-1-1 0,1 1 0,-1-1 0,0 1 0,1 0 0,-1 0 0,0 0 0,0-1 0,1 1 0,-1 0 0,0 1 0,0-1 0,0 0 0,0 0 0,0 0 0,-1 1 0,1-1 0,1 2 0,13 29 0,-1-2 0,1 0 0,2-1 0,35 46 0,-37-56 0,-4-5 0,0-1 0,1 0 0,16 13 0,-23-22 0,0 0 0,0-1 0,1 0 0,-1 0 0,1 0 0,0-1 0,0 0 0,0 0 0,0 0 0,0-1 0,0 0 0,11 1 0,1-1 0,0-1 0,-1 0 0,1-2 0,-1 0 0,1-1 0,-1 0 0,0-2 0,0 0 0,27-12 0,-29 11 0,0 2 0,0-1 0,0 2 0,0 0 0,1 1 0,-1 1 0,1 0 0,28 2 0,-22 0 0,-1-1 0,1-1 0,40-8 0,-21 1 0,0 2 0,0 1 0,1 2 0,55 4 0,164 23 0,-250-22 0,125 15 0,164 44 0,-267-51 0,-1 2 0,0 2 0,35 20 0,-60-30 0,0 1 0,0 0 0,-1 1 0,0 0 0,0 0 0,0 0 0,-1 1 0,1-1 0,-2 1 0,1 1 0,-1-1 0,4 10 0,5 14 0,17 56 0,-22-60 0,4 19-455,-1 0 0,7 70 0,-16-94-6371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238 191 24575,'9'-1'0,"0"1"0,-1-1 0,1 0 0,0-1 0,-1 0 0,0-1 0,1 1 0,-1-2 0,0 1 0,0-1 0,9-6 0,-13 7 0,0 1 0,-1-1 0,0 0 0,1 0 0,-1 0 0,0-1 0,0 1 0,-1-1 0,1 1 0,-1-1 0,1 0 0,-1 0 0,-1 0 0,1 0 0,0-1 0,-1 1 0,0 0 0,0-1 0,0 1 0,-1 0 0,1-1 0,-1 1 0,-1-9 0,1 11 0,-1-1 0,1 1 0,-1 0 0,1 0 0,-1 0 0,0 0 0,0 0 0,0 0 0,0 0 0,0 0 0,0 0 0,-1 1 0,1-1 0,-1 0 0,1 1 0,-1-1 0,0 1 0,-3-3 0,0 1 0,0 1 0,0 0 0,0-1 0,0 1 0,-1 1 0,1-1 0,-8 0 0,-6 0 0,0 1 0,1 0 0,-29 4 0,38-2 0,0 1 0,1 1 0,-1-1 0,1 2 0,0-1 0,0 1 0,0 0 0,0 1 0,1-1 0,-1 2 0,1-1 0,0 1 0,1 0 0,0 0 0,0 1 0,0 0 0,1 0 0,0 0 0,0 1 0,-7 15 0,1 0 0,0 1 0,2 1 0,0-1 0,2 2 0,1-1 0,-3 27 0,8-47 0,0 1 0,1-1 0,0 0 0,-1 1 0,2-1 0,-1 0 0,1 1 0,0-1 0,0 0 0,0 0 0,1 0 0,2 7 0,-2-10 0,-1 1 0,1-1 0,0 0 0,0 0 0,1 1 0,-1-2 0,0 1 0,1 0 0,-1 0 0,1-1 0,-1 1 0,1-1 0,0 0 0,0 0 0,-1 0 0,1 0 0,0 0 0,0-1 0,0 1 0,0-1 0,0 0 0,0 0 0,5 0 0,9-1-97,1-1-1,-1 0 1,0-1-1,-1-1 1,1-1-1,-1 0 1,0-1-1,0-1 1,0 0-1,-1-1 1,0-1-1,-1 0 0,25-21 1,-27 17-6729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24575,'0'-9'0,"9"-17"0,11-21 0,4-17 0,5-10 0,3-3 0,-4 4 0,-2 14 0,-6 8 0,-6 12-8191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24575,'0'4'0,"4"7"0,11 9 0,7 12 0,9 3 0,3 6 0,6-4 0,-1 0 0,-1-1 0,-3-8 0,-8-7-8191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24575,'14'252'0,"-1"15"0,-15-483 0,4-155 0,-2 358 0,1 0 0,1 0 0,0 0 0,1 0 0,0 0 0,1 1 0,0 0 0,11-20 0,-14 28 0,1 1 0,1 0 0,-1 0 0,0 0 0,1 0 0,-1 0 0,1 1 0,0-1 0,0 1 0,0 0 0,0 0 0,0 0 0,1 0 0,-1 0 0,0 1 0,1 0 0,0-1 0,-1 1 0,1 0 0,-1 1 0,1-1 0,0 1 0,0 0 0,0-1 0,-1 2 0,1-1 0,0 0 0,-1 1 0,1 0 0,0 0 0,-1 0 0,1 0 0,0 0 0,4 3 0,-4-1 0,0-1 0,0 1 0,0 0 0,0 1 0,0-1 0,-1 0 0,1 1 0,-1 0 0,0 0 0,0 0 0,-1 0 0,1 1 0,-1-1 0,0 1 0,0-1 0,0 1 0,-1 0 0,1 0 0,-1 0 0,0-1 0,0 7 0,1 5 0,-1-1 0,0 1 0,-1-1 0,-1 1 0,-4 25 0,3-33 0,0 0 0,0 0 0,-1-1 0,0 1 0,-1-1 0,1 1 0,-1-1 0,-1 0 0,1-1 0,-1 1 0,0-1 0,-1 0 0,0 0 0,-11 9 0,1-4 0,0-1 0,0 0 0,-1-2 0,-1 0 0,-21 7 0,25-11 120,14-4-143,0 0 1,0 0-1,0 0 1,0 0-1,0-1 1,0 1-1,0 0 1,0 0-1,0 0 1,1 0-1,-1 0 1,0-1-1,0 1 1,0 0-1,0 0 1,0 0-1,0 0 1,0-1-1,-1 1 1,1 0-1,0 0 1,0 0-1,0 0 1,0 0-1,0-1 1,0 1-1,0 0 1,0 0-1,0 0 1,0 0-1,0 0 1,0 0-1,-1-1 1,1 1-1,0 0 1,0 0-1,0 0 1,0 0-1,0 0 1,0 0-1,-1 0 1,1 0-1,0 0 1,0 0-1,0 0 1,0 0-1,-1-1 1,1 1-1,0 0 1,0 0-1,0 0 1,0 0-1,0 0 1,-1 1-1,1-1 1,0 0-1,0 0 1,0 0-1,0 0 1,0 0-1,-1 0 1,1 0-1,0 0 1,0 0-1,0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61 257 24575,'2'-1'0,"-1"1"0,1-1 0,0 0 0,-1 1 0,1-1 0,0 0 0,-1 0 0,1 0 0,-1 0 0,1 0 0,-1-1 0,0 1 0,1 0 0,-1 0 0,0-1 0,0 1 0,2-3 0,15-28 0,-17 32 0,4-12 0,1-1 0,-2 1 0,0-1 0,0 0 0,-1 0 0,-1 0 0,2-19 0,-4 28 0,0-1 0,0 1 0,0 0 0,-1 0 0,1 0 0,-1-1 0,0 1 0,-1 0 0,1 0 0,-1 0 0,-3-7 0,3 9 0,0 0 0,1 0 0,-1 0 0,0 0 0,0 0 0,0 1 0,-1-1 0,1 1 0,0 0 0,0-1 0,-1 1 0,1 0 0,-1 0 0,1 0 0,-1 1 0,0-1 0,1 1 0,-1-1 0,1 1 0,-6 0 0,5 0 0,0 0 0,0 0 0,1 1 0,-1-1 0,0 1 0,0 0 0,0 0 0,1 0 0,-1 0 0,0 0 0,1 1 0,-1-1 0,1 1 0,-1-1 0,1 1 0,0 0 0,0 0 0,0 0 0,0 0 0,0 1 0,0-1 0,1 1 0,-1-1 0,1 1 0,-1-1 0,1 1 0,0 0 0,0-1 0,0 1 0,1 0 0,-1 0 0,0 4 0,-2 12 0,1 0 0,1-1 0,2 37 0,0-38 0,-1-7 0,0 0 0,1 0 0,0 0 0,1 0 0,0 0 0,1-1 0,0 1 0,1-1 0,7 16 0,-9-22 0,0 0 0,1 0 0,-1 0 0,1 0 0,-1-1 0,1 1 0,0-1 0,0 0 0,0 0 0,0 0 0,0 0 0,0 0 0,1-1 0,-1 1 0,1-1 0,-1 0 0,1 0 0,-1 0 0,1-1 0,0 1 0,-1-1 0,1 0 0,0 0 0,0 0 0,-1 0 0,1-1 0,0 1 0,-1-1 0,6-2 0,12-4-1365,-3 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24575,'-5'0'0,"-1"1"0,1 0 0,0 0 0,0 0 0,0 1 0,0 0 0,1 0 0,-1 0 0,0 0 0,1 1 0,-1 0 0,1 0 0,0 0 0,0 0 0,0 0 0,1 1 0,-1 0 0,1 0 0,0 0 0,0 0 0,0 1 0,0-1 0,1 1 0,-3 6 0,-1 3 0,1-1 0,0 1 0,1 0 0,0 0 0,1 0 0,1 0 0,-1 24 0,3-22 0,-1-6 0,1 0 0,0 1 0,1-1 0,0 0 0,3 12 0,-3-19 0,0-1 0,0 1 0,0-1 0,0 1 0,0-1 0,1 0 0,-1 0 0,1 0 0,-1 1 0,1-2 0,0 1 0,0 0 0,0 0 0,0 0 0,0-1 0,0 1 0,0-1 0,0 0 0,1 0 0,-1 0 0,0 0 0,1 0 0,-1 0 0,1 0 0,3 0 0,2 0 14,-1 0-1,0 0 0,1-1 0,-1 0 1,0 0-1,1-1 0,-1 0 1,11-3-1,-15 3-84,1 0 1,-1 0-1,0 0 0,0-1 0,0 1 1,0-1-1,0 0 0,-1 0 1,1 0-1,0 0 0,-1-1 0,0 1 1,1-1-1,-1 0 0,0 1 1,0-1-1,-1 0 0,1 0 0,-1 0 1,2-4-1,3-14-6755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24575,'-1'0'0,"0"1"0,0-1 0,0 1 0,0-1 0,0 1 0,0 0 0,0-1 0,0 1 0,0 0 0,0 0 0,0 0 0,1 0 0,-1 0 0,0-1 0,1 1 0,-1 0 0,0 1 0,1-1 0,-1 0 0,1 0 0,0 0 0,-1 0 0,1 0 0,0 0 0,0 1 0,0-1 0,-1 1 0,-4 40 0,5-36 0,-6 486 0,9-265 0,-3-145-1365,0-59-5461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24575,'5'0'0,"5"0"0,6 0 0,5 0 0,3-5 0,2-1 0,-3-4 0,-6 0-8191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24575,'15'0'0,"-8"0"0,-1 0 0,0 0 0,0 0 0,0-1 0,0 1 0,11-4 0,-11-3 0,-17 2 0,-18 2 0,25 3 0,0 1 0,0-1 0,0 1 0,0 0 0,0 0 0,1 1 0,-1-1 0,0 1 0,1 0 0,-1 0 0,1 0 0,0 0 0,-1 0 0,1 1 0,0 0 0,0-1 0,1 1 0,-1 0 0,1 0 0,-1 1 0,1-1 0,0 1 0,0-1 0,-2 8 0,2-6 0,1 0 0,0-1 0,1 1 0,-1 0 0,1 0 0,0 0 0,0 0 0,1 0 0,-1-1 0,1 1 0,0 0 0,1 0 0,-1-1 0,1 1 0,0 0 0,0-1 0,0 0 0,0 1 0,1-1 0,5 6 0,-4-4-62,1-1 0,0 0 0,0 0 0,1 0 0,-1 0 0,1-1 0,0 0 0,0 0 0,0-1 0,1 1 0,-1-2 0,1 1-1,0 0 1,0-1 0,0-1 0,0 1 0,0-1 0,0 0 0,0-1 0,0 0 0,14-1 0,-4-4-6764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189 477 24575,'-11'-1'0,"-1"2"0,0 0 0,0 0 0,1 1 0,-1 1 0,1 0 0,0 0 0,0 1 0,-20 11 0,27-13 0,0 0 0,0 1 0,0 0 0,1 0 0,0 0 0,-1 0 0,1 0 0,0 1 0,0 0 0,1-1 0,-1 1 0,1 0 0,0 0 0,0 0 0,0 1 0,1-1 0,-1 0 0,1 1 0,0-1 0,0 1 0,1-1 0,0 1 0,-1 0 0,1-1 0,1 1 0,-1-1 0,1 1 0,1 5 0,-1-5 0,0 1 0,1 0 0,0-1 0,0 1 0,1-1 0,-1 0 0,1 0 0,1 0 0,-1 0 0,0 0 0,1-1 0,0 1 0,6 4 0,-8-8 0,0 1 0,0 0 0,0-1 0,0 0 0,1 1 0,-1-1 0,0 0 0,1 0 0,-1 0 0,1-1 0,0 1 0,-1-1 0,1 1 0,-1-1 0,1 0 0,0 0 0,-1 0 0,1 0 0,-1-1 0,1 1 0,0-1 0,-1 1 0,1-1 0,-1 0 0,0 0 0,1 0 0,-1 0 0,0 0 0,1-1 0,-1 1 0,0-1 0,2-2 0,0 1 0,0-1 0,-1-1 0,0 1 0,0-1 0,0 1 0,0-1 0,-1 0 0,0 0 0,0 0 0,0 0 0,-1 0 0,1 0 0,-1 0 0,1-10 0,0-13 0,-1-44 0,-2 44 0,-3-77 0,-22-121 0,8 85 0,17 120 0,1 21 0,0 0 0,0 0 0,0 0 0,1 0 0,-1 1 0,0-1 0,0 0 0,0 0 0,0 0 0,0 0 0,0 0 0,0 0 0,0 0 0,0 0 0,0 0 0,0 0 0,0 0 0,0 0 0,0 0 0,0 0 0,1 0 0,-1 0 0,0 0 0,0 0 0,0 0 0,0 0 0,0 0 0,0 0 0,0 0 0,0 0 0,0 0 0,0 0 0,0 0 0,0 0 0,0 0 0,0 0 0,1 0 0,-1 0 0,0-1 0,0 1 0,0 0 0,0 0 0,0 0 0,0 0 0,0 0 0,0 0 0,7 36 0,6 256 0,-7-88 0,11 233 0,-16-427 0,2 33 0,-3-41 0,0-1 0,0 1 0,1-1 0,-1 1 0,0-1 0,1 1 0,-1 0 0,1-1 0,0 0 0,-1 1 0,1-1 0,0 1 0,0-1 0,0 0 0,0 1 0,0-1 0,0 0 0,0 0 0,3 2 0,6-5-1365,-1-7-5461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3.3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0 788 24575,'2'-8'0,"0"1"0,0-1 0,0 1 0,1 0 0,0 0 0,0 0 0,1 1 0,0-1 0,0 1 0,7-8 0,5-10 0,24-49 0,-22 39 0,0 1 0,32-40 0,-43 66 0,0 0 0,1 0 0,0 1 0,0 0 0,1 0 0,0 1 0,0 0 0,0 1 0,0 0 0,1 1 0,-1-1 0,1 2 0,14-3 0,-6 2 0,1 0 0,-1 2 0,0 0 0,1 1 0,-1 0 0,31 6 0,-11 4 0,-1 2 0,0 2 0,51 26 0,-61-26 0,1-1 0,0-1 0,1-1 0,1-2 0,-1-1 0,55 8 0,-80-17 0,0 1 0,0 0 0,1-1 0,-1 0 0,0 0 0,0 0 0,0 0 0,0-1 0,-1 1 0,1-1 0,0 0 0,-1-1 0,1 1 0,-1 0 0,1-1 0,-1 0 0,0 0 0,0 0 0,-1 0 0,1 0 0,-1 0 0,1-1 0,-1 1 0,0-1 0,0 0 0,2-6 0,3-8 0,0 0 0,-2-1 0,0 0 0,4-29 0,-3-6 0,-4 34 0,1 0 0,0 0 0,1 0 0,8-20 0,-7 22 0,0-1 0,-1 1 0,3-29 0,4-21 0,-2 47 0,-3 33 0,-1 35 0,-5-2 0,-2 0 0,-10 54 0,6-55 0,-4 24 0,-6 67 0,15-133 0,1 0 0,0 1 0,0-1 0,0 0 0,0 0 0,0 0 0,0 1 0,1-1 0,-1 0 0,1 0 0,-1 0 0,1 0 0,0 0 0,0 0 0,0 0 0,0 0 0,0 0 0,1 0 0,-1 0 0,0-1 0,1 1 0,-1 0 0,1-1 0,0 1 0,-1-1 0,1 0 0,0 0 0,0 1 0,0-1 0,0-1 0,0 1 0,0 0 0,0 0 0,0-1 0,1 1 0,-1-1 0,0 0 0,0 1 0,0-1 0,1 0 0,-1 0 0,0-1 0,0 1 0,4-1 0,11-2 0,0 0 0,0-1 0,-1-1 0,24-11 0,-32 13 0,6-2 0,1 0 0,0 1 0,0 0 0,0 1 0,0 1 0,1 1 0,-1 0 0,1 1 0,-1 0 0,17 3 0,-8 2 0,0 0 0,-1 2 0,1 1 0,-1 0 0,33 19 0,31 28 0,-70-42 0,1-1 0,0-1 0,1-1 0,26 11 0,-19-12 0,-1 2 0,0 0 0,-1 2 0,-1 0 0,24 18 0,-37-23 0,0 1 0,0 0 0,0 0 0,-1 1 0,-1 0 0,0 1 0,0-1 0,-1 2 0,-1-1 0,1 1 0,-2 0 0,6 17 0,-1 8-227,-2 0-1,-1 0 1,-2 0-1,-1 1 1,-2 41-1,-3-54-6598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4.6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1 187 24575,'-1'15'0,"1"1"0,1 0 0,0-1 0,1 1 0,1-1 0,0 0 0,1 1 0,1-2 0,1 1 0,0 0 0,0-1 0,1 0 0,17 24 0,-2-5 0,-19-27 0,1 0 0,-1 0 0,1-1 0,0 1 0,1-1 0,-1 1 0,1-1 0,0-1 0,1 1 0,-1-1 0,1 0 0,-1 0 0,12 5 0,-9-6 0,0 0 0,0 0 0,1-1 0,0 0 0,-1 0 0,1-1 0,0 0 0,0-1 0,11 0 0,-16-1 0,1 0 0,-1 0 0,1 0 0,-1-1 0,0 1 0,1-1 0,-1 0 0,0 0 0,0-1 0,0 0 0,-1 1 0,1-1 0,-1 0 0,1 0 0,-1-1 0,0 1 0,0-1 0,0 0 0,3-7 0,15-25-124,-2-1 0,-1 0 0,-3-2 0,0 0 0,-3-1 0,-1 0-1,-2-1 1,-2 0 0,-2 0 0,0-42 0,-5 68-6702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5.67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5 162 24575,'0'68'0,"0"-41"0,0-21 0,0-8 0,-1-43 0,-1 29 0,1 0 0,1 0 0,0 0 0,1 0 0,1 0 0,1 1 0,0-1 0,1 0 0,8-21 0,-11 35 0,0 0 0,0 0 0,1-1 0,-1 1 0,1 0 0,0 0 0,-1 0 0,1 0 0,0 1 0,0-1 0,0 0 0,0 1 0,1-1 0,-1 1 0,0 0 0,1 0 0,-1 0 0,1 0 0,-1 0 0,1 0 0,-1 1 0,1-1 0,-1 1 0,1 0 0,0 0 0,-1 0 0,1 0 0,-1 0 0,1 0 0,0 1 0,-1-1 0,1 1 0,-1 0 0,1 0 0,-1 0 0,0 0 0,1 0 0,2 2 0,0 1 0,1-1 0,-1 0 0,0 1 0,0 0 0,-1 1 0,1-1 0,-1 1 0,0-1 0,0 1 0,0 0 0,-1 1 0,0-1 0,0 1 0,0-1 0,2 9 0,-3-1 0,0 1 0,-1-1 0,0 0 0,-1 15 0,-1-16 0,1-1 0,0 1 0,1-1 0,0 1 0,6 18 0,-6-28-80,-1 0 0,1 0-1,0 0 1,0 0 0,0 0-1,1-1 1,-1 1 0,0 0-1,1-1 1,-1 1 0,1-1 0,-1 0-1,1 1 1,0-1 0,0 0-1,2 1 1,11 5-6746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6.9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113 183 24575,'4'-1'0,"-1"0"0,1 0 0,-1-1 0,1 1 0,-1-1 0,0 1 0,0-1 0,0 0 0,0 0 0,0-1 0,0 1 0,-1 0 0,1-1 0,-1 0 0,1 0 0,-1 1 0,0-1 0,0-1 0,0 1 0,-1 0 0,1 0 0,-1-1 0,2-3 0,-1 1 0,1 0 0,-1 0 0,0 0 0,-1 0 0,1-1 0,-1 1 0,-1 0 0,1-1 0,-1 1 0,0 0 0,0-1 0,-3-11 0,3 16 0,-1 1 0,1-1 0,-1 0 0,0 1 0,0-1 0,0 1 0,0-1 0,0 1 0,0-1 0,0 1 0,0 0 0,-1 0 0,1-1 0,0 1 0,-1 0 0,1 0 0,-1 0 0,1 1 0,-1-1 0,0 0 0,1 0 0,-1 1 0,-3-1 0,2 0 0,-1 1 0,0 0 0,0 0 0,1 1 0,-1-1 0,0 1 0,0 0 0,1 0 0,-1 0 0,-6 3 0,2-1 0,0 1 0,1 1 0,-1-1 0,1 1 0,0 1 0,0-1 0,1 1 0,-1 0 0,-6 9 0,9-7 0,0 0 0,0 0 0,0 1 0,1-1 0,1 1 0,-1 0 0,1-1 0,1 1 0,-1 10 0,1 0 0,0 1 0,2-1 0,3 23 0,-4-39 4,1 0 0,0-1-1,0 1 1,0 0 0,0 0 0,0 0-1,1-1 1,-1 1 0,1 0 0,0-1-1,0 0 1,-1 1 0,2-1 0,-1 0-1,0 0 1,0 0 0,1 0 0,-1 0-1,1-1 1,0 1 0,-1-1 0,1 0-1,0 1 1,0-1 0,0-1 0,0 1-1,0 0 1,0-1 0,0 1 0,0-1-1,4 0 1,5 0-190,-1 0 1,1 0-1,-1-1 0,1-1 1,-1 0-1,0 0 1,13-5-1,-7 0-6640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7.6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1 395 24575,'0'-5'0,"0"-10"0,4-7 0,7-9 0,5-8 0,5-2 0,-1-3 0,0-3 0,-3 2 0,0 4 0,-3 4 0,-4 9-8191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8.0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24575,'4'5'0,"2"5"0,5 7 0,0 3 0,2 5 0,4 1 0,4 1 0,-3-4-8191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9.3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8 24575,'0'312'0,"4"-390"0,17-95 0,-20 168 0,0 1 0,0 0 0,1 0 0,-1 0 0,1 0 0,0 0 0,0 0 0,0 0 0,1 1 0,-1-1 0,1 1 0,0-1 0,5-3 0,-7 6 0,0 0 0,0 0 0,1 0 0,-1 0 0,0 0 0,1 0 0,-1 1 0,1-1 0,-1 0 0,1 1 0,-1-1 0,1 1 0,-1 0 0,1-1 0,-1 1 0,1 0 0,0 0 0,-1 0 0,1 0 0,-1 0 0,1 1 0,0-1 0,-1 0 0,1 1 0,-1-1 0,1 1 0,-1 0 0,1-1 0,-1 1 0,0 0 0,1 0 0,-1 0 0,0 0 0,1 0 0,-1 0 0,0 0 0,0 0 0,1 2 0,-1-2 0,0 1 0,-1-1 0,1 1 0,-1-1 0,1 1 0,-1 0 0,1-1 0,-1 1 0,0-1 0,0 1 0,0 0 0,0-1 0,0 1 0,0 0 0,0-1 0,0 1 0,-1-1 0,1 1 0,-1 0 0,1-1 0,-1 1 0,0-1 0,1 1 0,-1-1 0,0 0 0,0 1 0,0-1 0,0 0 0,0 0 0,0 1 0,-1-1 0,1 0 0,-3 1 0,-1 4 0,-1-1 0,0 0 0,-1 0 0,1-1 0,-15 7 0,-1-3-1365,0-4-5461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0.4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0 211 24575,'28'-27'0,"-21"22"0,0 0 0,-1-1 0,0 0 0,0 0 0,-1-1 0,1 1 0,-1-1 0,-1-1 0,1 1 0,-1-1 0,-1 1 0,1-1 0,3-16 0,-6 19 0,-1 1 0,0 0 0,0 0 0,0 0 0,-1 0 0,0 0 0,0-1 0,0 1 0,0 0 0,0 1 0,-4-8 0,4 10 0,1 0 0,-1 0 0,1 0 0,-1 0 0,1 0 0,-1 0 0,0 0 0,1 0 0,-1 0 0,0 0 0,0 1 0,0-1 0,0 0 0,1 1 0,-1-1 0,0 0 0,0 1 0,0-1 0,0 1 0,0 0 0,-1-1 0,1 1 0,0 0 0,0 0 0,0-1 0,0 1 0,0 0 0,0 0 0,0 0 0,0 0 0,-1 1 0,1-1 0,0 0 0,0 0 0,0 1 0,0-1 0,0 0 0,0 1 0,0-1 0,0 1 0,0 0 0,0-1 0,0 1 0,0 0 0,1-1 0,-1 1 0,0 0 0,-1 1 0,0 1 0,-1 1 0,1-1 0,0 0 0,-1 1 0,2 0 0,-1-1 0,0 1 0,1 0 0,0 0 0,0 0 0,0 0 0,0 0 0,0 8 0,1 60 0,0-50 0,0-10 24,1-1 0,0 0 0,0 0 0,6 19 0,-7-27-92,1 0 1,0-1-1,1 1 1,-1 0-1,0 0 1,1 0-1,0-1 1,0 1-1,0-1 1,0 1-1,0-1 1,0 0-1,0 0 1,1 0-1,-1 0 1,1 0-1,-1-1 1,1 1-1,0-1 1,0 0-1,4 2 1,11 1-6759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1.14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56 1 24575,'-20'56'0,"12"-32"0,0 4 0,-8 45 0,14-65 0,2 0 0,-1 0 0,1 0 0,0 0 0,0 0 0,1 0 0,0-1 0,1 1 0,0 0 0,5 13 0,-7-20-25,1 1 0,-1-1-1,1 1 1,-1-1 0,1 1 0,0-1-1,0 0 1,-1 1 0,1-1-1,0 0 1,0 0 0,0 0 0,1 0-1,-1 0 1,0 0 0,0 0-1,0 0 1,1 0 0,-1 0 0,1-1-1,-1 1 1,0 0 0,1-1-1,-1 1 1,1-1 0,-1 0 0,1 0-1,0 1 1,-1-1 0,1 0-1,-1 0 1,1 0 0,-1-1 0,1 1-1,-1 0 1,1-1 0,-1 1 0,1 0-1,-1-1 1,1 0 0,-1 1-1,0-1 1,1 0 0,-1 0 0,0 0-1,1 0 1,-1 0 0,0 0-1,0 0 1,0 0 0,0 0 0,0-1-1,1-1 1,10-13-6801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1.7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28 0 24575,'0'5'0,"0"5"0,0 11 0,0 10 0,-4 5 0,-2 5 0,0 9 0,1 5 0,2 2 0,1-4 0,1-6 0,0-3 0,1-4 0,0-8-8191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2.2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24575,'0'-5'0,"9"-1"0,8-5 0,5 1 0,-1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3.1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55 83 24575,'5'-4'0,"1"-7"0,0-5 0,-1-5 0,-11 2 0,-9 8 0,-1 10 0,1 15 0,4 9 0,4 6 0,2 1 0,3 1 0,6-4 0,7-8 0,5-7 0,1-5-8191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4.10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159 378 24575,'-6'0'0,"0"0"0,0 1 0,-1 0 0,1 0 0,0 1 0,0-1 0,0 1 0,0 0 0,1 1 0,-1 0 0,1 0 0,-1 0 0,1 0 0,0 1 0,0 0 0,0 0 0,1 0 0,-1 0 0,-3 6 0,3-3 0,0 1 0,0 0 0,0 0 0,1 1 0,0-1 0,1 1 0,0-1 0,0 1 0,1 0 0,0 0 0,1 1 0,-1 10 0,2-17 0,0-1 0,0 1 0,0-1 0,0 1 0,0-1 0,1 1 0,-1-1 0,1 1 0,0-1 0,0 0 0,1 4 0,-1-5 0,-1 0 0,1 0 0,-1-1 0,1 1 0,0 0 0,-1-1 0,1 1 0,0 0 0,-1-1 0,1 1 0,0-1 0,0 1 0,-1-1 0,1 0 0,0 1 0,0-1 0,0 0 0,0 0 0,0 1 0,-1-1 0,1 0 0,1 0 0,0 0 0,1-1 0,-1 0 0,0 1 0,0-1 0,0 0 0,0 0 0,-1 0 0,1 0 0,0 0 0,0-1 0,0 1 0,-1 0 0,1-1 0,-1 0 0,1 1 0,-1-1 0,0 0 0,0 0 0,1 1 0,-1-1 0,-1 0 0,1 0 0,0 0 0,0 0 0,0-3 0,6-24 0,-1-1 0,-2 0 0,-1 0 0,-1-1 0,-2 1 0,-3-34 0,1 0 0,0-188 0,2 841 0,6-534 120,5-32-321,-11-23 165,1 0 1,-1 1-1,1-1 0,-1 0 1,1 0-1,-1 0 0,1 1 1,-1-1-1,1 0 0,0 0 1,-1 0-1,1 0 0,-1 0 1,1 0-1,0 0 0,-1 0 1,1 0-1,-1 0 0,1-1 1,0 1-1,-1 0 0,1 0 1,-1-1-1,1 1 0,-1 0 1,1 0-1,-1-1 0,1 1 1,-1-1-1,1 1 0,-1 0 1,0-1-1,1 1 0,-1-1 1,1 0-1,7-10-6790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24575,'4'4'0,"6"2"0,11 0 0,1 8 0,-3 1-8191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132 423 24575,'9'0'0,"8"-4"0,4-7 0,0 0-8191</inkml:trace>
  <inkml:trace contextRef="#ctx0" brushRef="#br0" timeOffset="1">53 54 24575,'-5'0'0,"-1"4"0,-4-2 0,-1-7 0,3-7 0,1-1-8191</inkml:trace>
  <inkml:trace contextRef="#ctx0" brushRef="#br0" timeOffset="2">0 0 24575,'0'9'0,"5"8"0,5 5 0,6 3 0,5-2 0,-2-1 0,-3-4-8191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24575,'4'0'0,"6"0"0,16-10 0,15-6 0,11-11 0,1-4 0,0-2 0,-9 0 0,-11 6-8191</inkml:trace>
  <inkml:trace contextRef="#ctx0" brushRef="#br0" timeOffset="1">344 132 24575,'-4'0'0,"-7"-13"0,-5-19 0,-5-12 0,1 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24575,'-5'0'0</inkml:trace>
  <inkml:trace contextRef="#ctx0" brushRef="#br0" timeOffset="1">1 187 24575,'4'0'0,"7"0"0,10 0 0,14 0 0,12 4 0,1 2 0,-3 4 0,-9 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126 444 24575,'-5'0'0,"0"-5"0,-5-19 0,-5-19 0,-5-20 0,-3-13 0,3-8 0,4 3 0,4 14-8191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24575,'0'-10'0,"4"7"0,11 8 0,8 12 0,3 4 0,-2-3-8191</inkml:trace>
  <inkml:trace contextRef="#ctx0" brushRef="#br0" timeOffset="1">239 304 24575,'5'0'0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24575,'9'-5'0,"12"-1"0,7-4 0,3-1 0,5 2 0,-3 2-8191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24575,'4'0'0,"11"0"0,11-5 0,7-1 0,-4 0-8191</inkml:trace>
  <inkml:trace contextRef="#ctx0" brushRef="#br0" timeOffset="1">212 143 24575,'0'-13'0,"-9"-19"0,-12-17 0,-3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 24575,'-4'0'0,"-7"0"0,-5 0 0,-5 0 0,-3 0 0,3-9 0,4-3-8191</inkml:trace>
  <inkml:trace contextRef="#ctx0" brushRef="#br0" timeOffset="1">0 0 24575,'0'5'0,"9"1"0,21 4 0,14 5 0,14 9 0,10 5 0,-7-3-8191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719 609 24575,'9'0'0,"21"-4"0,9-7 0,4-5 0,-7 0-8191</inkml:trace>
  <inkml:trace contextRef="#ctx0" brushRef="#br0" timeOffset="1">5 0 24575,'-5'0'0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24575,'5'0'0,"5"0"0,11 0 0,15 4 0,1 2-8191</inkml:trace>
  <inkml:trace contextRef="#ctx0" brushRef="#br0" timeOffset="1">530 503 24575,'9'0'0,"3"-5"0,8-1 0,1-8 0,-3-3-8191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24575,'0'-4'0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291 24575,'-5'0'0</inkml:trace>
  <inkml:trace contextRef="#ctx0" brushRef="#br0" timeOffset="1">5 0 24575,'-5'5'0,"13"1"0,22 0 0,24 3 0,13 4 0,-2 10 0,-11 0-8191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24575,'0'9'0,"5"7"0,10 2 0,16-3 0,17-13 0,17-11 0,12-4 0,-8 0-8191</inkml:trace>
  <inkml:trace contextRef="#ctx0" brushRef="#br0" timeOffset="1">848 301 24575,'0'-9'0,"0"-12"0,0-16 0,-5-15 0,-6-13 0,-5 1 0,0 11-8191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24575,'-5'0'0,"-5"0"0,-6 4 0,-1 2-8191</inkml:trace>
  <inkml:trace contextRef="#ctx0" brushRef="#br0" timeOffset="1">1 53 24575,'0'5'0,"9"10"0,30 11 0,30 2 0,36 14 0,27 4 0,8-1 0,-5-3 0,-22-10 0,-29-9-8191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302 347 24575,'-4'0'0,"-7"4"0,-5-2 0,-9-20 0,-5-25 0,-11-23 0,-12-10 0,-10-4 0,5 10-8191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24575,'-9'5'0,"-8"1"0,-4 0 0,-5 3 0,3 4 0,19 10 0,33 9 0,33 9 0,16 1 0,-6-6-8191</inkml:trace>
  <inkml:trace contextRef="#ctx0" brushRef="#br0" timeOffset="1">1025 530 24575,'5'0'0,"6"0"0,5-5 0,0-1-8191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54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767 317 24575,'-5'0'0,"-10"-4"0,-2-7 0,-4-5 0,-2-4 0,-6-13 0,2-10 0,-4-1 0,-5-3 0,3 7-8191</inkml:trace>
  <inkml:trace contextRef="#ctx0" brushRef="#br0" timeOffset="1">0 1 24575,'0'4'0,"0"6"0,0 6 0,9 5 0,17 8 0,16 7 0,16 3 0,11-5 0,-6-9-8191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1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7.6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60.69458"/>
      <inkml:brushProperty name="anchorY" value="1214.9751"/>
      <inkml:brushProperty name="scaleFactor" value="0.5"/>
    </inkml:brush>
  </inkml:definitions>
  <inkml:trace contextRef="#ctx0" brushRef="#br0">1429 972 24575,'0'0'0,"-7"-12"0,-7-10 0,-8-7 0,-2-7 0,-6-1 0,3 1 0,2 7 0,2 8 0,1 8 0,-4 5 0,-3 5 0,-9 3 0,0 1 0,11 5 0,27-5 0,0-1 0,-1 0 0,0 0 0,0 1 0,1-1 0,-1 1 0,0-1 0,1 1 0,-1-1 0,1 1 0,-1-1 0,0 1 0,1-1 0,-1 1 0,1 0 0,-1-1 0,1 1 0,-1 1 0,-2 14 0,11-1 0,6 7 0,4-3 0,4-3 0,-4 0 0,1 1 0,0 1 0,0-2 0,-12-13 0,-8-10 0,-13-12 0,-6-1 0,-4-9 0,-6 0 0,0 4 0,-4 1 0,-6-4 0,-3 0 0,-1 1 0,3 5 0,4 6 0,1 5 0,4 5 0,-1 4 0,-1 1 0,-3 2 0,3 5 0,2-1 0,4 1 0,2 4 0,2 3 0,2 8 0,1 4 0,4 7 0,5 5 0,5 5 0,2 8 0,8-3 0,14 6 0,-14-48 0,1 2 0,0 0 0,1-1 0,-1 1 0,6 5 0,34 35 0,17 0 0,20 1 0,14 0 0,17-5 0,9-5 0,-6-9 0,-14-9 0,-16-9 0,-20-5 0,-17-4 0,-12-7 0,-14-6 0,-20 9 0,-1 1 0,0 0 0,0-1 0,0 1 0,0-1 0,0 1 0,0-1 0,0 1 0,-1-1 0,1 0 0,1-2 0,3-21 0,-4-3 0,-2-5 0,-1-9 0,-9-10 0,-8-2 0,-13-11 0,-11 0 0,-17-3 0,-15-2 0,-10 4 0,-4 5 0,2 8 0,8 9 0,15 13 0,9 11 0,12 8 0,9 7 0,3 4 0,-5 2 0,2 6 0,-2 0 0,-2 5 0,-5 3 0,6 4 0,4 2 0,5 1 0,7 7 0,6 5 0,7 1 0,4 3 0,3-1 0,1 1 0,10-2 0,8-2 0,14-4 0,11 3 0,9-7 0,6-2 0,9-1 0,-1-5 0,-5-6 0,-8-4 0,-10-3 0,-8-9 0,-11-5 0,-5-11 0,-6-5 0,-6-7 0,-3-10 0,-3-15 0,-9-14 0,-19-19 0,-17-9 0,-20-9 0,-17-2 0,-8 5 0,0 19 0,8 12 0,9 16 0,11 19 0,8 15 0,5 11 0,9 9 0,6 4 0,5 7 0,4 10 0,3 11 0,5 7 0,4 12 0,5 4 0,4 7 0,2 1 0,1 3 0,9 8 0,13 12 0,18 17 0,19 10 0,22 18 0,18-1 0,14-3 0,6-15 0,4-13 0,4-10 0,-12-22 0,-12-14 0,-17-18 0,-15-13 0,-17-14 0,-5-11 0,-10-5 0,-10-4 0,-6-9 0,-8-2 0,-6-6 0,-4 0 0,-3-5 0,-2 3 0,-6-8 0,-4-3 0,-12 3 0,-9-6 0,-10 0 0,-13-6 0,-20-5 0,-5 10 0,3 11 0,10 8 0,12 10 0,12 9 0,10 5 0,6 5 0,4 7 0,-2 6 0,5 10 0,0 4 0,1 3 0,3 10 0,4 4 0,4 0 0,3 2 0,3-4 0,4 1 0,15-4 0,17 1 0,13-8 0,13-2 0,3-3 0,-2-7 0,0-5 0,0-15 0,-4-8 0,-4-13 0,-5-10 0,-2-12 0,-2-14 0,-11-8 0,-9-6 0,-9-3 0,-12-10 0,-13-4 0,-12-4 0,11 66 0,-15-36 0,13 41 0,-22-37 0,18 38 0,-32-35 0,30 38 0,-33-26 0,30 29 0,-39-20 0,38 24 0,-42-13 0,-21 2 0,0 11 0,0 12 0,-4 14 0,-8 17 0,3 14 0,68-29 0,-32 26 0,-11 19 0,11 5 0,13-2 0,14-3 0,11-3 0,10 0 0,6-2 0,13-2 0,2-2 0,13-1 0,3-7 0,6-6 0,4-9 0,7-5 0,3-8 0,0-1 0,4-5 0,-1-3 0,-4-3 0,-7-1 0,-6-12 0,-10-6 0,-7-5 0,-3-8 0,-4-11 0,-4-7 0,-2-7 0,-2-4 0,-5-8 0,-5-5 0,-13-8 0,-13 4 0,-15-5 0,-4 6 0,-11 10 0,2 11 0,7 16 0,9 12 0,12 16 0,34 7 0,-1 1 0,0 0 0,1 0 0,-1 0 0,0 1 0,1-1 0,-1 0 0,0 1 0,1-1 0,-1 1 0,-2 1 0,3-1 0,0 0 0,0 0 0,0-1 0,0 1 0,0 0 0,0 0 0,0 0 0,1 1 0,-1-1 0,0 0 0,1 0 0,-1 0 0,1 0 0,-1 1 0,0 0 0,-4 29 0,3 12 0,12 7 0,14 17 0,8 7 0,20 9 0,18 0 0,10 0 0,11-2 0,-1-13 0,0-2 0,-5-11 0,-10-15 0,-14-13 0,-56-26 0,1 0 0,0 1 0,0-1 0,-1 0 0,11-1 0,-14 1 0,0-1 0,1 0 0,-1 0 0,0-1 0,0 1 0,0-1 0,0 1 0,0-1 0,0 0 0,0 0 0,3-2 0,-3 1 0,-1 1 0,1 0 0,-1-1 0,0 1 0,0-1 0,0 1 0,0-1 0,0 1 0,0-1 0,0 0 0,-1 0 0,1 0 0,0 1 0,0-4 0,5-33 0,-5-22 0,-15-15 0,-15-21 0,-18-17 0,-18-9 0,-16 4 0,4 19 0,10 21 0,13 23 0,11 22 0,10 15 0,11 17 0,21 0 0,0 1 0,0 1 0,0-1 0,0 0 0,1 1 0,-1-1 0,0 1 0,1-1 0,-1 1 0,0-1 0,0 1 0,1-1 0,-1 1 0,1 0 0,-1 0 0,1-1 0,-2 2 0,-4 16 0,3 14 0,4 9 0,0 10 0,1 8 0,0 11 0,16 10 0,9-3 0,-16-56 0,22 35 0,-24-44 0,2 2 0,22 22 0,28 19 0,4-11 0,-2-13 0,-4-11 0,-5-9 0,-9-6 0,-7-4 0,-35-4 0,1 3 0,-1-1 0,0-1 0,0 1 0,1-1 0,-1 1 0,5-5 0,18-16 0,-8-14 0,-1-12 0,-2-10 0,-3-12 0,-7-15 0,-8-2 0,-3 62 0,2 2 0,-9-26 0,4 23 0,-23-48 0,20 56 0,-1-1 0,0 0 0,-15-17 0,12 18 0,-2 0 0,-28-22 0,19 18 0,-39-22 0,40 28 0,-40-15 0,-19 0 0,15 13 0,61 18 0,-1-1 0,1 1 0,0 0 0,-12 3 0,15-2 0,0 0 0,1 0 0,-1 1 0,1 0 0,0 1 0,-8 4 0,-27 19 0,7 9 0,1 7 0,8 8 0,2 3 0,6 6 0,6 0 0,3 3 0,5 3 0,9-3 0,6-2 0,14 1 0,7-3 0,6-3 0,12-7 0,6-2 0,-4-11 0,-2-5 0,-3-10 0,-7-7 0,-6-6 0,-2-13 0,-4-13 0,-7-6 0,-7-14 0,-7-10 0,-4-10 0,-7-2 0,-2-4 0,-10 2 0,-8 8 0,14 43 0,0 1 0,1 1 0,-13-13 0,0 2 0,-30-21 0,-50-19 0,-31-4 0,-17 3 0,8 13 0,23 12 0,30 19 0,76 16 0,0 1 0,0 0 0,-14 2 0,24-1 0,0 0 0,0 1 0,0-1 0,0 0 0,-1 0 0,1 1 0,0-1 0,0 1 0,0-1 0,0 1 0,0 0 0,0-1 0,0 1 0,0 0 0,0 0 0,0 0 0,0 0 0,0 0 0,1 0 0,-1 0 0,0 0 0,0 0 0,0 2 0,-1-1 0,1 0 0,1 0 0,-1 1 0,1-1 0,0 0 0,-1 0 0,1 0 0,0 1 0,0-1 0,0 0 0,1 0 0,-1 1 0,0-1 0,2 4 0,1 2 0,0-1 0,1 1 0,-1-1 0,1 1 0,5 6 0,49 59 0,16 7 0,21 4 0,11-1 0,5-11 0,-10-12 0,-14-13 0,-14-10 0,-16-12 0,-10-10 0,-10-7 0,-8-5 0,-4-3 0,-8-7 0,-6-4 0,-5-11 0,-3-3 0,-6-12 0,-6-6 0,-10-13 0,-7-14 0,-7 0 0,-1 2 0,1 9 0,-1 10 0,2 14 0,3 12 0,-7 10 0,-1 12 0,1 10 0,-2 11 0,4 11 0,3 7 0,3 7 0,7 7 0,7 2 0,5 1 0,4 8 0,4 0 0,5-3 0,10 13 0,-7-56 0,0 1 0,11 21 0,30 42 0,10 5 0,16 0 0,15 2 0,11-2 0,2-8 0,7-14 0,-3-16 0,-16-17 0,-9-14 0,-23-13 0,-52-5 0,-1 0 0,0 0 0,0 0 0,0 0 0,0-1 0,9-4 0,-10 4 0,-1 0 0,0-1 0,0 1 0,0-1 0,0 0 0,0 0 0,-1 0 0,1 0 0,2-4 0,-2 0 0,0 1 0,0 0 0,0-1 0,-1 0 0,0 1 0,2-10 0,12-57 0,-7-22 0,-8-9 0,-11-14 0,-16 0 0,-16-17 0,-21 4 0,-20-5 0,-14 12 0,0 18 0,9 28 0,68 62 0,-37-21 0,-5 6 0,56 29 0,0 0 0,0 0 0,-1 1 0,1 0 0,-10-1 0,11 1 0,0 1 0,1 1 0,-1-1 0,1 1 0,-1 0 0,-7 3 0,9-3 0,-1 1 0,0 0 0,1 0 0,-1 0 0,1 1 0,0-1 0,-4 5 0,4-4 0,-1 1 0,1 0 0,1-1 0,-1 2 0,0-1 0,-2 6 0,-9 31 0,6 11 0,4 2 0,4 6 0,0 4 0,2 4 0,8-2 0,0-4 0,12 0 0,4-7 0,9-4 0,6-8 0,6-1 0,-2-10 0,1-10 0,-6-7 0,-5-8 0,-6-8 0,-27 0 0,0 0 0,0 0 0,0 0 0,0 0 0,0 0 0,-1 0 0,1 0 0,0-1 0,0 1 0,1-2 0,16-23 0,-2-9 0,0-11 0,-4-10 0,-3-8 0,-3-5 0,-4-2 0,-9-3 0,2 64 0,2-1 0,-2 0 0,-7-21 0,-20-27 0,-3 15 0,-4 13 0,2 12 0,-2 9 0,0 11 0,-2 14 0,-4 12 0,6 14 0,1 11 0,7 9 0,5 7 0,8 4 0,5 2 0,6-5 0,3-4 0,6-6 0,7-5 0,8-12 0,8-8 0,7-5 0,6-10 0,-2-6 0,2-6 0,0-4 0,2-7 0,0-16 0,5-20 0,-38 30 0,1-1 0,13-23 0,12-35 0,-10-8 0,-7-3 0,-12-4 0,-6 70 0,0-2 0,-5-28 0,4 34 0,0-1 0,-1 0 0,-6-15 0,7 20 0,-1 0 0,0 0 0,0 1 0,0-1 0,-5-5 0,-16-14 0,-1 12 0,0 9 0,1 4 0,-3 12 0,4 11 0,1 4 0,1 3 0,5 1 0,4-2 0,5 3 0,3 0 0,2 3 0,6-6 0,6-7 0,-1-7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2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241.49561"/>
      <inkml:brushProperty name="anchorY" value="2705.72559"/>
      <inkml:brushProperty name="scaleFactor" value="0.5"/>
    </inkml:brush>
  </inkml:definitions>
  <inkml:trace contextRef="#ctx0" brushRef="#br0">1335 152 24575,'0'0'0,"-3"0"0,-11 0 0,-8 5 0,-3 5 0,-10 5 0,-1-2 0,1-1 0,-1 2 0,3 1 0,-1 3 0,-15 12 0,-6 7 0,-14 15 0,-5 9 0,-5 3 0,5 3 0,7-2 0,11-4 0,16-4 0,14-4 0,11-6 0,9-8 0,9-6 0,7-9 0,9-8 0,9-7 0,11-5 0,8-8 0,8-6 0,6-6 0,2-5 0,2-1 0,1-8 0,4 0 0,-5 0 0,-4-4 0,-6 1 0,-5 2 0,-7-8 0,-8 2 0,-6 1 0,-8-7 0,-7 4 0,-7 1 0,-3 5 0,-4-2 0,-5 7 0,-13 3 0,-13 1 0,-17 2 0,-14 5 0,-15 4 0,-3 5 0,-1 3 0,3 13 0,4 2 0,4 14 0,2 5 0,3 11 0,1 11 0,-4 3 0,5 2 0,4 9 0,10-1 0,12-3 0,13-2 0,5 1 0,8-8 0,5-7 0,3-7 0,3-6 0,5-5 0,13 3 0,14 3 0,24 4 0,23-5 0,15-3 0,19-7 0,10-6 0,-6-7 0,-6-14 0,-80 0 0,45-12 0,-43 6 0,38-18 0,28-19 0,0-10 0,-3-6 0,-8-15 0,-3-3 0,-64 55 0,29-43 0,11-27 0,-18 3 0,-33 69 0,9-44 0,-15 51 0,0-1 0,1-28 0,-5 34 0,0-1 0,0 1 0,-5-25 0,2 27 0,0 0 0,-1 0 0,0 1 0,0-1 0,-6-9 0,3 8 0,0 0 0,-1 0 0,-18-19 0,11 15 0,0 0 0,-20-13 0,19 17 0,-39-22 0,-16 1 0,1 14 0,2 8 0,-7 13 0,49 3 0,-34 9 0,-35 22 0,-10 15 0,-1 15 0,7 3 0,4 3 0,9 2 0,7 5 0,11-1 0,9 1 0,11-2 0,15-2 0,11-1 0,10-6 0,7-5 0,8-11 0,7-4 0,10-7 0,-16-38 0,-1 2 0,1-1 0,0-1 0,0 1 0,0 0 0,5 2 0,34 14 0,9-8 0,15-6 0,9-5 0,10-11 0,9-7 0,1-9 0,-4-13 0,-11-2 0,-15-3 0,-11-3 0,-12-6 0,-9-5 0,-8 0 0,-7-5 0,-8-2 0,-4-3 0,-5 3 0,-6-1 0,-6 4 0,7 54 0,0-2 0,-1 1 0,1 0 0,-6-8 0,5 12 0,0-1 0,0 0 0,0 1 0,-1 0 0,0 0 0,-5-4 0,3 2 0,-1 1 0,0 0 0,-15-7 0,-27-8 0,-6 8 0,0 11 0,-6 14 0,-6 18 0,-9 14 0,-15 17 0,-7 19 0,-3 15 0,-2 12 0,3 8 0,8 10 0,8-2 0,12-1 0,19-14 0,17-16 0,16-20 0,10-18 0,8-14 0,5-38 0,-2 0 0,1 0 0,-1 0 0,1-1 0,-1 1 0,1 0 0,0-1 0,-1 1 0,1 0 0,0-1 0,0 1 0,0-1 0,0 0 0,2 2 0,0 0 0,0-1 0,0 0 0,0-1 0,0 1 0,0-1 0,0 0 0,0 0 0,0 0 0,3 0 0,45 6 0,15-5 0,23-3 0,8-1 0,11-11 0,13-4 0,6-13 0,-1-14 0,-7-10 0,-12-9 0,-76 40 0,31-27 0,15-27 0,-9-7 0,-50 57 0,18-34 0,-24 39 0,14-42 0,-18 42 0,9-41 0,0-18 0,-6 13 0,-11 12 0,-2 12 0,0 41 0,2 0 0,-1 0 0,0-1 0,-1 1 0,1 0 0,0 0 0,-1 1 0,-1-4 0,0 3 0,2 2 0,-1-1 0,0 0 0,0 0 0,0 1 0,-1-1 0,1 1 0,0-1 0,0 1 0,-3-1 0,-30-12 0,-5 5 0,-8 9 0,3 3 0,-5 6 0,1 10 0,-3 4 0,-3 8 0,-4 6 0,3 5 0,2-1 0,8-3 0,11-4 0,12 1 0,4-7 0,8-3 0,4 3 0,4-1 0,3 1 0,13-7 0,10-5 0,12-5 0,12-5 0,7-4 0,7-6 0,11-11 0,6-10 0,10-15 0,3-10 0,-4-11 0,-4-10 0,-66 52 0,30-39 0,-36 43 0,-1-1 0,15-31 0,-17 33 0,-1-2 0,7-28 0,2-23 0,-10 6 0,-6 56 0,-1-1 0,1 0 0,-1 0 0,0 1 0,0-1 0,-3-6 0,4 9 0,-1-1 0,-1 1 0,1-1 0,-1 1 0,0 0 0,1-1 0,-5-4 0,-20-16 0,-6 8 0,-10 8 0,-8 4 0,-14 8 0,-10 16 0,-15 15 0,-9 19 0,-10 16 0,-9 17 0,3 13 0,5 11 0,15 1 0,19-6 0,56-74 0,-19 44 0,-3 24 0,14-13 0,8-17 0,8-15 0,6-13 0,3-10 0,10-6 0,-5-25 0,-2 1 0,1 0 0,0 0 0,-1 0 0,1-1 0,0 1 0,0-1 0,0 1 0,4 0 0,38 10 0,17-6 0,21-18 0,17-17 0,5-15 0,4-14 0,-2-12 0,-8-7 0,-2-6 0,-8-6 0,-3-8 0,-10-8 0,-15 4 0,-46 72 0,16-43 0,-2-18 0,-8 8 0,-9 9 0,-5 15 0,-4 11 0,-11 5 0,-10 7 0,15 32 0,1-1 0,-1 1 0,0 0 0,1 0 0,-1 0 0,-6-3 0,-33-11 0,-10 7 0,-2 5 0,-7 8 0,-4 12 0,-5 11 0,-13 14 0,-13 11 0,1 15 0,-4 11 0,2 9 0,12 6 0,15-1 0,53-63 0,-19 37 0,-4 23 0,10-3 0,11-5 0,8-8 0,6-13 0,9-11 0,6-14 0,-7-32 0,-1 0 0,0 0 0,1 0 0,-1-1 0,0 1 0,1 0 0,-1-1 0,1 1 0,0-1 0,2 3 0,28 7 0,10-7 0,14-3 0,20-8 0,8-10 0,19-19 0,6-14 0,9-11 0,-7-8 0,-6-3 0,-16-3 0,-65 52 0,23-30 0,7-12 0,-18 10 0,-15 6 0,-11 9 0,-11 38 0,0 0 0,1 0 0,0 0 0,0 1 0,0-1 0,-1 0 0,1 0 0,-1 0 0,0 0 0,1 0 0,-1 1 0,0-1 0,0 0 0,-1-2 0,1 1 0,-1 0 0,0 1 0,0-1 0,-1 1 0,1 0 0,0 0 0,-1 0 0,-3-3 0,-31-15 0,-8 5 0,-3 4 0,-1 5 0,-4 8 0,-11 2 0,-17 11 0,-10 9 0,-5 14 0,-5 12 0,14 0 0,15-4 0,22-4 0,17-6 0,34-36 0,-2 1 0,0 1 0,0-1 0,1 0 0,-1 0 0,1 0 0,-1 0 0,1 1 0,0-1 0,-1 0 0,1 1 0,0-1 0,0 0 0,0 1 0,0-1 0,0 0 0,0 1 0,0-1 0,0 2 0,0-2 0,0 0 0,0 1 0,1-1 0,-1 0 0,1 0 0,-1 0 0,1 0 0,0 0 0,-1-1 0,1 1 0,0 0 0,0 0 0,-1 0 0,1-1 0,0 1 0,0 0 0,0-1 0,0 1 0,1 0 0,28 10 0,13-11 0,10-9 0,16-6 0,8-10 0,10-8 0,-4-7 0,1-4 0,-14-8 0,-8-6 0,-8-6 0,-7 0 0,-12-2 0,-7 4 0,-9 7 0,-7 9 0,-10 13 0,-3 32 0,1-1 0,0 1 0,-1-1 0,1 1 0,-1-1 0,1 1 0,-1 0 0,0-1 0,1 1 0,-1 0 0,0-1 0,0 1 0,1 0 0,-3-2 0,1 3 0,0-1 0,1 0 0,-1 0 0,0 0 0,0 0 0,0 1 0,0-1 0,1 1 0,-1-1 0,0 1 0,-4 0 0,1 2 0,0-1 0,0 0 0,-1 1 0,1-1 0,-8 6 0,-46 21 0,-16 16 0,-14 16 0,-5 15 0,-7 10 0,-2 11 0,1 1 0,-1 6 0,17-5 0,8-1 0,16-5 0,18-16 0,12-6 0,13-8 0,8-6 0,11-14 0,8-13 0,-7-27 0,0-1 0,1 1 0,-1-1 0,0 1 0,0-1 0,1 1 0,-1-1 0,1 0 0,-1 0 0,1 0 0,2 2 0,23 6 0,12-6 0,9-8 0,20-11 0,14-11 0,8-9 0,7-10 0,-3-10 0,-10-7 0,-16-1 0,-11-7 0,-8-7 0,-10-2 0,-2 1 0,-11 0 0,-7 7 0,-8 12 0,-5 10 0,-4 6 0,-4 42 0,2-1 0,-1 0 0,0 0 0,1 0 0,-1 0 0,0 0 0,-1 0 0,1 0 0,-3-3 0,-14-16 0,-10 9 0,-2 12 0,-4 13 0,-3 13 0,-2 5 0,-3 7 0,0 5 0,3 3 0,0-2 0,9 0 0,4 2 0,-2 0 0,3 0 0,5 7 0,1 0 0,5-4 0,5-6 0,7-10 0,8-15 0,-4-16 0,-1 0 0,0 0 0,0 0 0,1-1 0,-1 1 0,0 0 0,1-1 0,-1 1 0,0-1 0,1 0 0,-1 0 0,3 1 0,21-5 0,8-2 0,9-7 0,3-9 0,14-4 0,6-6 0,3-6 0,1-9 0,-4-3 0,-11-7 0,-8-6 0,-15 1 0,-10 3 0,-14 7 0,-11 8 0,3 41 0,0 0 0,0-1 0,-1 1 0,1 0 0,-1 0 0,1 0 0,-1 1 0,-4-6 0,5 7 0,-1-1 0,0 0 0,0 0 0,0 1 0,0-1 0,0 1 0,-1 0 0,1 0 0,0 0 0,-4-1 0,2 0 0,0 2 0,0-1 0,1 1 0,-1-1 0,0 1 0,-8 1 0,-27 8 0,-9 18 0,-9 10 0,-5 13 0,-12 14 0,-10 2 0,0 4 0,-3 11 0,0 2 0,9 5 0,9-7 0,13-8 0,16-7 0,19-17 0,20-46 0,0 0 0,0 0 0,0 0 0,0 0 0,1 1 0,0-1 0,0 0 0,0 6 0,0-8 0,0 0 0,0 1 0,0-1 0,1 0 0,-1 0 0,0 0 0,1 0 0,-1 0 0,1 0 0,-1 0 0,1 0 0,-1 0 0,1 0 0,0-1 0,-1 1 0,1 0 0,0 0 0,0-1 0,1 2 0,1-1 0,0 0 0,0 0 0,0 0 0,-1 0 0,1-1 0,0 1 0,0-1 0,0 0 0,4 0 0,3-4 0,0 1 0,0 0 0,15-8 0,54-28 0,16-17 0,1 0 0,-8-2 0,-6 3 0,-11 1 0,-11 2 0,-11 2 0,-11 7 0,-12 4 0,-9 6 0,-13 9 0,-5 13 0,-8 7 0,-5 4 0,1 7 0,-3 2 0,-2-1 0,4-2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1.8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61.20337"/>
      <inkml:brushProperty name="anchorY" value="2017.81934"/>
      <inkml:brushProperty name="scaleFactor" value="0.5"/>
    </inkml:brush>
  </inkml:definitions>
  <inkml:trace contextRef="#ctx0" brushRef="#br0">2826 0 24575,'0'0'0,"0"5"0,0 5 0,0 5 0,0 8 0,-4 8 0,-5 7 0,-4 5 0,1 4 0,-3 6 0,-1-4 0,2-4 0,3-2 0,3 0 0,0-4 0,1-4 0,-3-9 0,3-12 0,6-15 0,1 1 0,-1 0 0,1 0 0,-1 1 0,1-1 0,0 0 0,-1 0 0,1 0 0,0 0 0,-1 0 0,1 0 0,0 0 0,-1 0 0,1 0 0,-1-1 0,1 1 0,0 0 0,-1 0 0,1 0 0,0 0 0,-1-1 0,1 1 0,0 0 0,-1 0 0,1-1 0,0 1 0,0 0 0,-1-1 0,-12-13 0,-3-2 0,2 4 0,3 9 0,3-1 0,3-3 0,3-4 0,1-4 0,1-4 0,0-2 0,1-7 0,-1-1 0,-3 4 0,-6 6 0,0 10 0,-7 16 0,1 9 0,2 6 0,3 9 0,4 1 0,2 1 0,2-2 0,-2-7 0,-1-11 0,5-13 0,0 0 0,-1 0 0,1 0 0,0 0 0,0 0 0,0 0 0,-1 0 0,1 0 0,0 0 0,0 0 0,-1 0 0,1 0 0,0 0 0,0 0 0,-1 0 0,1 0 0,0 0 0,0 0 0,0 0 0,-1 0 0,1 0 0,0 0 0,0 0 0,-1-1 0,1 1 0,0 0 0,0 0 0,0 0 0,0 0 0,-1-1 0,1 1 0,0 0 0,0 0 0,0 0 0,0-1 0,-8-12 0,2-9 0,1-3 0,-2-2 0,-4 4 0,-2 5 0,0 11 0,-6 15 0,3 8 0,-6 16 0,3 4 0,4 1 0,4 3 0,0-7 0,4-3 0,1-17 0,2-13 0,3-11 0,-5-17 0,2-5 0,0-3 0,1 1 0,-4 7 0,-7 8 0,12 21 0,1-1 0,0 0 0,0-1 0,0 1 0,0 0 0,-1-1 0,1 1 0,0 0 0,0 0 0,0 0 0,-1 0 0,1 0 0,0 1 0,0-1 0,-1 0 0,0 1 0,-24 17 0,-5 13 0,4 10 0,-3 1 0,6-2 0,2 2 0,1-5 0,1-3 0,0-3 0,0-8 0,-4-7 0,-5-11 0,-1-10 0,1-3 0,1-1 0,7-4 0,2 2 0,0 2 0,1 3 0,-9 11 0,-1 8 0,-1 5 0,2 5 0,1-3 0,5-14 0,11-9 0,5-19 0,4-7 0,7-4 0,1 0 0,-4 5 0,-2 13 0,-10 7 0,-1-4 0,0-7 0,6-8 0,7-8 0,2-1 0,1 1 0,3 6 0,0 13 0,-6 13 0,-7 10 0,-5 13 0,-10 11 0,-4 8 0,-2 1 0,4 3 0,-4-8 0,1-3 0,-4-5 0,0-7 0,5-15 0,22-7 0,0 2 0,0 0 0,0-1 0,0 0 0,0 1 0,0-1 0,0 0 0,0 1 0,0-1 0,0 0 0,0 0 0,0 0 0,0 0 0,1 0 0,-1 0 0,0 0 0,0-1 0,0-4 0,-1 1 0,1 0 0,0 0 0,0 0 0,1 0 0,-1-8 0,3-48 0,4-11 0,5 4 0,0 8 0,-10 20 0,-2 41 0,1-1 0,0-1 0,0 0 0,0 1 0,0-1 0,0 1 0,-1-1 0,1 1 0,0-1 0,0 1 0,-1-1 0,1 0 0,0 1 0,-1 0 0,1-1 0,0 1 0,-1-1 0,1 1 0,-1-1 0,1 1 0,0 0 0,-1-1 0,1 1 0,-1 0 0,1 0 0,-1-1 0,1 1 0,-1 0 0,1 0 0,-1 0 0,1 0 0,-1 0 0,1 0 0,-2 0 0,0-1 0,0 2 0,0-1 0,0 1 0,0-1 0,0 1 0,0 0 0,0 0 0,0 0 0,0 0 0,0 1 0,-1 1 0,-32 21 0,-6 17 0,2-2 0,2 5 0,5-9 0,3-4 0,12-9 0,11-7 0,2-6 0,-5-5 0,-3 2 0,-9 3 0,-11 4 0,-6 5 0,-1-3 0,-1 3 0,7 1 0,17-9 0,21-12 0,16-19 0,12-12 0,-1-10 0,1 5 0,-17 6 0,-16 32 0,0-2 0,1 1 0,-1 0 0,0 0 0,1 0 0,-1-1 0,0 1 0,0 0 0,0 0 0,0-1 0,0 1 0,0 0 0,0 0 0,0 0 0,0-1 0,-1-1 0,0 4 0,0-1 0,0-1 0,1 1 0,-1 0 0,0-1 0,1 1 0,-1 0 0,0-1 0,1 1 0,-1 0 0,0 0 0,0 0 0,1 0 0,-1 0 0,0 0 0,0 0 0,0 0 0,1 0 0,-1 0 0,0 0 0,1 1 0,-1-1 0,-1 1 0,-29 11 0,-14 14 0,0 5 0,-2 2 0,5-4 0,5-3 0,5-7 0,14-6 0,17-13 0,3-1 0,24-10 0,12-12 0,9-5 0,-1 3 0,-12 4 0,-23 16 0,-15 10 0,-19 14 0,-16 12 0,-12 8 0,-4 5 0,-1 0 0,11-4 0,12-4 0,7-9 0,13-9 0,13-17 0,0-1 0,0 0 0,0 1 0,0-1 0,0 0 0,0 1 0,0-1 0,0 0 0,0 1 0,0-1 0,0 0 0,0 1 0,0-1 0,0 0 0,0 1 0,0-1 0,0 0 0,0 1 0,0-1 0,0 0 0,0 1 0,0-1 0,0 0 0,0 1 0,1-1 0,-1 0 0,0 1 0,0-1 0,0 0 0,1 0 0,-1 1 0,0-1 0,0 0 0,1 0 0,12 1 0,6-4 0,4-2 0,-2-6 0,4-3 0,-1 1 0,1 2 0,-2 3 0,13-2 0,21 2 0,30-8 0,27-3 0,41-8 0,56-2 0,71 4 0,86 5-2532,28 7 3255,-9 5-1084,-50 3 361,-77 4 0,-94 1 0,-80 1 0,-66 0 0,-18-1 0,-3 0 0,-30 2 0,-47-2 0,-29 1 0,-23-1 2532,-10 1-3256,-4-1 1086,6 4-362,15 2 0,26-2 0,28-4 0,67-2 0,0 2 0,-1-1 0,1 1 0,-1-1 0,1 0 0,-1 0 0,1 0 0,-1 0 0,1 0 0,0 0 0,-1-1 0,-3-3 0,7 4 0,-2 0 0,1 0 0,-1 0 0,1 0 0,-1 0 0,1-1 0,0 1 0,0 0 0,-1 0 0,1 0 0,0 0 0,0-1 0,0 1 0,0 0 0,0 0 0,1 0 0,-1 0 0,0-1 0,0 1 0,1 0 0,-1 0 0,1 0 0,-1 0 0,0 0 0,1 0 0,0 0 0,0-1 0,0-6 0,3 1 0,0-1 0,0 1 0,8-10 0,29-37 0,17-12 0,11-10 0,5 6 0,-8 3 0,-18 17 0,-47 47 0,1-1 0,1 1 0,-1-1 0,1 1 0,-1-1 0,0 0 0,2-7 0,-4 10 0,1 0 0,-1 0 0,0 0 0,0 0 0,0 1 0,0-1 0,0 0 0,0 0 0,0 1 0,0-1 0,0 0 0,0 0 0,0 0 0,-1 1 0,1-1 0,0 0 0,0 0 0,-1 1 0,1-1 0,0 0 0,-1 1 0,1-1 0,-1 1 0,1-1 0,-1 0 0,1 1 0,-1-1 0,1 1 0,-1-1 0,0 0 0,-2-1 0,0 0 0,-1 1 0,1-1 0,0 1 0,0 0 0,-1 0 0,1 1 0,-6-2 0,-48-2 0,-15 4 0,-6 7 0,3 1 0,11 0 0,20-2 0,25-1 0,18-5 0,1 0 0,0 0 0,0 0 0,0 0 0,0 0 0,0 0 0,0 0 0,0 0 0,0 0 0,0 0 0,0 1 0,0-1 0,0 0 0,0 0 0,0 0 0,0 0 0,0 0 0,0 0 0,0 0 0,0 0 0,0 0 0,0 0 0,0 0 0,0 1 0,0-1 0,0 0 0,0 0 0,0 0 0,0 0 0,0 0 0,0 0 0,0 0 0,0 0 0,0 0 0,0 0 0,0 0 0,0 0 0,0 0 0,0 0 0,0 0 0,-1 0 0,1 1 0,12-5 0,-9 0 0,-13 8 0,-24 7 0,-27 14 0,-34 6 0,-31 7 0,-40 4 0,-29 4 0,-21-3 0,3 5 0,26-3 0,41-5 0,53-9 0,56-15 0,36-16 0,1 0 0,0 0 0,0 0 0,0 0 0,1 0 0,-1 0 0,0 0 0,0 0 0,0 0 0,0 0 0,0 0 0,0 0 0,0 0 0,0 0 0,0 0 0,0 0 0,0 0 0,0 0 0,0 0 0,1 0 0,-1 1 0,0-1 0,0 0 0,0 0 0,0 0 0,0 0 0,0 0 0,0 0 0,0 0 0,0 0 0,0 0 0,0 0 0,0 0 0,0 0 0,0 0 0,0 1 0,0-1 0,0 0 0,0 0 0,0 0 0,0 0 0,0 0 0,0 0 0,0 0 0,0 0 0,0 0 0,0 0 0,0 0 0,0 1 0,0-1 0,0 0 0,0 0 0,0 0 0,0 0 0,0 0 0,0 0 0,0 0 0,0 0 0,0 0 0,0 0 0,0 0 0,0 0 0,0 0 0,-1 0 0,1 1 0,0-1 0,0 0 0,15 0 0,36-13 0,25-3 0,23-11 0,14-2 0,14-1 0,7 5 0,1 1 0,-7 2 0,-36 5 0,-38 5 0,-38 5 0,-29 2 0,-32 4 0,-21 5 0,-14 6 0,-12 6 0,-21 3 0,-18 4 0,-20 1 0,-12 0 0,1 6 0,13 0 0,29-5 0,46-6 0,62-19 0,12 0 0,0 0 0,0 0 0,0 0 0,0 0 0,0 0 0,0 0 0,0 0 0,0 0 0,0 0 0,0 0 0,0 0 0,0 0 0,0 0 0,0 0 0,0 0 0,0 0 0,0-1 0,0 1 0,0 0 0,0 0 0,0 0 0,0 0 0,0 0 0,0 0 0,0 0 0,0 0 0,0 0 0,0 0 0,0 0 0,0 0 0,0 0 0,0 0 0,0 0 0,0-1 0,0 1 0,0 0 0,0 0 0,0 0 0,51-22 0,55-23 0,50-10 0,42-5 0,21 9 0,-2 7-763,-31 12 981,-51 11-327,-53 9 109,-57 12 0,-23 1 0,-3 0 0,0 0 0,1 0 0,-1 0 0,0 0 0,0 0 0,0 0 0,0 0 0,0-1 0,0 1 0,0 0 0,0-1 0,0 1 0,0-1 0,0 0 0,-2 1 0,-60 25 0,-34 14 0,-27 7 0,-18 5 763,-1 1-981,21-9 327,26-7-109,42-10 0,53-27 0,0 0 0,0 1 0,0-1 0,0 0 0,1 1 0,-1-1 0,0 1 0,0-1 0,1 1 0,-1-1 0,0 1 0,1-1 0,-1 1 0,1 0 0,-1 0 0,0-1 0,1 1 0,0 0 0,-1 0 0,1 0 0,-1-1 0,1 1 0,0 0 0,-1 0 0,1 1 0,2-1 0,0 0 0,0 0 0,0-1 0,0 1 0,0 0 0,-1-1 0,1 0 0,0 1 0,0-1 0,0 0 0,0 0 0,0 0 0,3-1 0,58-4 0,29-4 0,12-1 0,-1-3 0,-15-4 0,-12 3 0,-40 7 0,-33 7 0,-9 2 0,-47 12 0,-43 21 0,-39 10 0,-2 2 0,7 3 0,15-5 0,20-10 0,23-10 0,24-4 0,31-8 0,20-13 0,-2 1 0,1-1 0,-1 1 0,0-1 0,1 1 0,-1-1 0,0 0 0,1 1 0,-1-1 0,0 0 0,1 0 0,-1 0 0,1 0 0,2-1 0,73-14 0,60-18 0,56-24 0,58-22 0,54-23-2016,18-3 2592,0 2-864,-19 6 288,-46 12 0,-57 12 0,-59 15 0,-61 17 0,-75 39 0,-3 0 0,1 0 0,-1 0 0,0-1 0,0 1 0,0-1 0,0 0 0,4-4 0,-5 6 0,-2 1 0,0 0 0,0 0 0,1 0 0,-1-1 0,0 1 0,0 0 0,0 0 0,0-1 0,1 1 0,-1 0 0,0-1 0,0 1 0,0 0 0,0-1 0,0 1 0,0 0 0,0-1 0,0 1 0,0 0 0,0-1 0,0 1 0,0 0 0,0 0 0,0-1 0,0 1 0,0 0 0,0-1 0,0 1 0,0 0 0,0-1 0,0 1 0,-1 0 0,1 0 0,0-1 0,0 1 0,0 0 0,-1 0 0,1-1 0,0 1 0,0 0 0,0 0 0,-1-1 0,1 1 0,0 0 0,0 0 0,-1 0 0,1 0 0,0 0 0,0-1 0,-1 1 0,1 0 0,0 0 0,-1 0 0,1 0 0,0 0 0,-1 0 0,-26 4 0,-19 10 0,-17 3 2016,-7 8-2592,-3 8 864,-8 0-288,-4 10 0,-6 8 0,-9 7 0,-5 7 0,-3 4 0,-6 2 0,-4-3 0,-3-4 0,0-5 0,11-10 0,13 3 0,19-13 0,32-9 0,32-21 0,39-23 0,30-15 0,21-13 0,16-6 0,15-4 0,1 0 0,3-1 0,-9 6 0,-22 7 0,-32 9 0,-46 30 0,-1 0 0,1 0 0,-1 0 0,1 0 0,-1 0 0,0-1 0,0 1 0,1 0 0,-1-1 0,0 1 0,0-1 0,0 0 0,1-1 0,-3 3 0,1-1 0,0 1 0,-1-1 0,1 1 0,0-1 0,0 1 0,-1-1 0,1 1 0,0-1 0,-1 1 0,1 0 0,0-1 0,-1 1 0,1 0 0,-1-1 0,1 1 0,-1 0 0,1 0 0,0-1 0,-1 1 0,1 0 0,-1 0 0,1 0 0,-1 0 0,1 0 0,-1 0 0,1 0 0,-1 0 0,1 0 0,-1 0 0,1 0 0,-1 0 0,1 0 0,-2 1 0,-53 7 0,-48 10 0,-43 6 0,-34 4 0,-21 0 0,-14 0 0,-14-5-779,-3-2 1001,14-5-333,30-1 111,42-3 0,42-4 0,42-2 0,35-3 0,22-3 0,8 1 0,12-1 0,10-1 0,3-4 780,2-1-1003,-11 1 334,-9 0-111,-11 2 0,-13 1 0,-15 10 0,-12 2 0,-7 4 0,-2 4 0,-1-2 0,2 2 0,-2-4 0,-3-3 0,-4 1 0,-2-3 0,3-2 0,7-3 0,7-1 0,17-2 0,18-1 0,19 0 0,13-10 0,19-5 0,20 0 0,16-3 0,8 3 0,14 3 0,14-1 0,16 4 0,2 1 0,-6-1 0,-14 1 0,-23 2 0,-22 2 0,-19-9 0,-6 2 0,-5-8 0,8-4 0,22-2 0,31-1 0,34-1 0,26 6 0,7 6 0,-19 4 0,-32 5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5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150.47607"/>
      <inkml:brushProperty name="anchorY" value="2787.19116"/>
      <inkml:brushProperty name="scaleFactor" value="0.5"/>
    </inkml:brush>
  </inkml:definitions>
  <inkml:trace contextRef="#ctx0" brushRef="#br0">578 3980 24575,'0'0'0,"0"-5"0,4 0 0,9-10 0,13-8 0,8-9 0,6-7 0,-1-1 0,-2-7 0,-5 3 0,-8 3 0,-24 40 0,0-2 0,1 1 0,0 0 0,0-1 0,-1 1 0,1-1 0,-1 1 0,0-1 0,1 1 0,-1-1 0,0-2 0,-1 3 0,0 1 0,1 0 0,0-1 0,-1 1 0,0 0 0,1-1 0,-1 1 0,0 0 0,1 0 0,-1 0 0,0 0 0,0 0 0,0 0 0,0 0 0,0 0 0,0 0 0,0 0 0,-1 0 0,-28-13 0,-5 7 0,-5 4 0,-3 3 0,3 1 0,0 6 0,5 0 0,-1 4 0,12-10 0,25-1 0,-1 0 0,-1 0 0,1 0 0,0 0 0,-1 0 0,1 0 0,0 0 0,-1-1 0,1 1 0,0 0 0,-1 0 0,1 0 0,0 0 0,-1 0 0,1 0 0,0-1 0,-1 1 0,1 0 0,0 0 0,0-1 0,-1 1 0,1 0 0,0 0 0,0-1 0,-1 1 0,1 0 0,0-1 0,0 1 0,0 0 0,0-1 0,-1 0 0,10-21 0,17-7 0,7-8 0,-2 0 0,-2 1 0,-6 3 0,-24 32 0,1-1 0,1 1 0,0-1 0,-1 0 0,1 1 0,-1-1 0,0 0 0,1 1 0,-1-1 0,0 0 0,0 0 0,0 1 0,0-4 0,-1 4 0,1 0 0,-1 0 0,1-1 0,-1 1 0,0 0 0,1 0 0,-1 0 0,0 0 0,1 0 0,-1 0 0,0 0 0,0 1 0,0-1 0,0 0 0,0 0 0,0 1 0,0-1 0,-1 0 0,-32-10 0,-10 5 0,0 8 0,10-2 0,35-1 0,-2 1 0,0 0 0,-1 0 0,1 0 0,0-1 0,0 1 0,1 0 0,-1-1 0,0 1 0,0 0 0,0-1 0,0 0 0,0 1 0,0-1 0,-1-1 0,2 2 0,0-1 0,-1 1 0,1-1 0,0 1 0,0-1 0,0 1 0,0-1 0,0 1 0,0-1 0,0 1 0,0-1 0,0 1 0,0-1 0,0 1 0,0-1 0,0 1 0,0-1 0,1 1 0,-1-1 0,0 1 0,0 0 0,0-1 0,1 1 0,-1-1 0,0 1 0,0-1 0,1 1 0,-1 0 0,1-1 0,22-28 0,20-3 0,13-7 0,4-5 0,0-2 0,-12 4 0,-4 3 0,-12 4 0,-10 5 0,-14 8 0,-8 21 0,0 0 0,0 0 0,0 1 0,0-1 0,0 0 0,-1 0 0,1 1 0,0-1 0,0 0 0,0 1 0,-1-1 0,1 0 0,0 1 0,0-1 0,-1 0 0,1 1 0,-1-1 0,1 1 0,0-1 0,-1 1 0,1-1 0,-2 0 0,-17-8 0,-16 4 0,-11 4 0,-4 1 0,2 1 0,5 1 0,6-1 0,7 0 0,7-10 0,9-10 0,14 17 0,0 0 0,-1-1 0,1 1 0,0-1 0,0 1 0,0 0 0,0-1 0,0 1 0,0-1 0,1-2 0,16-32 0,9-11 0,3 1 0,2-2 0,-6 5 0,-15 9 0,-12 34 0,2 0 0,0 0 0,0-1 0,0 1 0,-1 0 0,1 0 0,0-1 0,-1 1 0,1 0 0,-1 0 0,1 0 0,-1 0 0,1 0 0,-1 0 0,0 0 0,1 0 0,-1 0 0,0 0 0,0 0 0,-2-1 0,-2-1 0,0 1 0,0 0 0,0 0 0,0 0 0,0 1 0,-9-2 0,-51 0 0,-10 9 0,0 9 0,22-4 0,34-12 0,19 0 0,0 0 0,1 0 0,-1 0 0,0 1 0,1-1 0,-1 0 0,1 0 0,-1 1 0,1-1 0,0 0 0,-1 1 0,1-1 0,0 1 0,-1-1 0,1 1 0,0-1 0,-1 1 0,1 0 0,0-1 0,1 1 0,32-26 0,17-10 0,5-2 0,-6 0 0,-7-1 0,-20 7 0,-23 31 0,0 0 0,1 0 0,-1 0 0,1 0 0,-1-1 0,1 1 0,-1 0 0,0 0 0,0-1 0,1 1 0,-1 0 0,0 0 0,0-1 0,0 1 0,0 0 0,0-1 0,-1-1 0,0 2 0,0-1 0,1 1 0,-1 0 0,0 0 0,0 0 0,0 0 0,1 0 0,-1 0 0,0 0 0,0 0 0,0 1 0,0-1 0,0 0 0,-1 1 0,1-1 0,0 1 0,-2-1 0,-33-8 0,-6 4 0,0 4 0,8-3 0,9-4 0,8-5 0,18 11 0,-2 1 0,1 0 0,-1 0 0,1 0 0,0 0 0,0-1 0,0 1 0,-1 0 0,1 0 0,0 0 0,0-1 0,0 1 0,0 0 0,1 0 0,-1 0 0,0-2 0,18-27 0,15-12 0,19-15 0,4-4 0,3-1 0,1-3 0,-11 3 0,-8 7 0,-12 9 0,-7 13 0,-7 6 0,-20 26 0,4 0 0,1 0 0,-1 0 0,0 0 0,1 0 0,-1 0 0,0 0 0,1 0 0,-1 0 0,0 0 0,0 1 0,0-1 0,0 0 0,0 1 0,1-1 0,-1 0 0,0 1 0,-1-1 0,1 1 0,0 0 0,0-1 0,-1 1 0,-26-5 0,-35-1 0,-49 1 0,-4 3 0,9 2 0,20 1 0,16 1 0,23-5 0,47 1 0,0 1 0,-1 1 0,1 0 0,0-1 0,-1 1 0,1-1 0,0 0 0,0 1 0,0-1 0,-1 0 0,1 0 0,0 0 0,0 0 0,0 0 0,0 0 0,0 0 0,0 0 0,-1-2 0,3 2 0,-1-1 0,0 1 0,0-1 0,0 1 0,0 0 0,0-1 0,0 1 0,0 0 0,1-1 0,-1 1 0,0 0 0,1 0 0,-1-1 0,1 1 0,-1 0 0,1 0 0,0 0 0,-1-1 0,1 1 0,0 0 0,1-1 0,30-45 0,22-6 0,12-15 0,-3-4 0,-3 1 0,-9 4 0,-9 10 0,-13 10 0,-10 9 0,-20 36 0,2 1 0,-1 0 0,0-1 0,0 1 0,1-1 0,-1 1 0,0 0 0,0-1 0,0 1 0,0-1 0,0 1 0,-1-1 0,1 1 0,0 0 0,-1-1 0,1 1 0,-1-2 0,-1 1 0,1 1 0,-1-1 0,1 1 0,0 0 0,-1-1 0,1 1 0,-1 0 0,0 0 0,1 0 0,-1 0 0,0 0 0,1 1 0,-1-1 0,-2 0 0,-38-8 0,-18 5 0,1 4 0,9-4 0,17-8 0,33 11 0,0 1 0,-1-1 0,0 1 0,1-1 0,-1 0 0,1 1 0,-1-1 0,0 0 0,1 0 0,-1 1 0,1-1 0,0 0 0,-1 0 0,1 0 0,0 0 0,-1 0 0,1 1 0,0-1 0,0 0 0,0 0 0,0 0 0,-1 0 0,1 0 0,0 0 0,1-1 0,-1-1 0,1 0 0,0 0 0,0 1 0,0-1 0,0 1 0,0-1 0,1 1 0,-1-1 0,1 1 0,2-4 0,28-38 0,10-5 0,1-4 0,-7 0 0,-9 5 0,-27 46 0,1-1 0,0 0 0,0 0 0,0 0 0,-1 0 0,1 0 0,-1-1 0,1 1 0,-1 0 0,0-4 0,-1 6 0,1-1 0,0 1 0,-1-1 0,1 1 0,-1-1 0,1 1 0,-1-1 0,0 1 0,1-1 0,-1 1 0,0 0 0,0-1 0,0 1 0,0 0 0,0 0 0,0 0 0,-2-2 0,1 1 0,-1 0 0,0 0 0,0 0 0,0 0 0,0 1 0,0-1 0,0 1 0,-4-1 0,-25-2 0,0 6 0,7-2 0,10-4 0,15 3 0,0 1 0,0-1 0,0 1 0,-1-1 0,1 1 0,0-1 0,0 1 0,0 0 0,0-1 0,0 1 0,-1-1 0,1 1 0,0-1 0,0 1 0,0-1 0,0 1 0,0-1 0,1 1 0,-1-1 0,0 1 0,0-1 0,0 1 0,0-1 0,0 1 0,1-1 0,-1 1 0,0-1 0,23-23 0,17-20 0,17-6 0,-4-5 0,-9 4 0,-12 5 0,-11 7 0,-21 38 0,1-1 0,-1 0 0,1 0 0,-1-1 0,1 1 0,-1 0 0,0 0 0,1 0 0,-1 0 0,0-1 0,-1-2 0,0 3 0,1 1 0,-1 0 0,1 0 0,-1 0 0,0 0 0,1-1 0,-1 1 0,0 0 0,1 0 0,-1 0 0,0 1 0,0-1 0,0 0 0,0 0 0,0 0 0,0 1 0,0-1 0,-1 0 0,-28-10 0,-13 6 0,-6 4 0,3 1 0,4 2 0,14 0 0,19 0 0,13-11 0,14-5 0,3-5 0,-2-3 0,-4-3 0,-8 5 0,-7 19 0,0 0 0,0 1 0,-1-1 0,1 0 0,0 0 0,0 0 0,0 0 0,0 0 0,-1 0 0,1 1 0,0-1 0,0 0 0,-1 0 0,1 0 0,-1 1 0,1-1 0,-2-1 0,-16-9 0,-10 5 0,-7 3 0,-2 2 0,2 1 0,4 1 0,11-10 0,20 10 0,0-1 0,0 0 0,-1 0 0,1 0 0,0-1 0,0 1 0,-1 0 0,1 0 0,0 0 0,0-1 0,-1 1 0,1 0 0,0 0 0,0-1 0,0 1 0,-1 0 0,1-1 0,0 1 0,0 0 0,0-1 0,0 1 0,0 0 0,0-1 0,0 1 0,-1 0 0,1-1 0,0 1 0,0-1 0,0 1 0,0 0 0,0-1 0,1 1 0,10-19 0,9 1 0,9-7 0,3-6 0,-1 4 0,-9 4 0,-17 7 0,-6 15 0,0 1 0,0-1 0,1 0 0,-1 0 0,0 1 0,0-1 0,1 0 0,-1 1 0,0-1 0,0 1 0,0-1 0,0 1 0,0-1 0,1 1 0,-1 0 0,0 0 0,0-1 0,-1 1 0,-34-5 0,-14 3 0,-5 1 0,-2 2 0,7 0 0,11 5 0,12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9.5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39.55615"/>
      <inkml:brushProperty name="anchorY" value="8440.26855"/>
      <inkml:brushProperty name="scaleFactor" value="0.5"/>
    </inkml:brush>
  </inkml:definitions>
  <inkml:trace contextRef="#ctx0" brushRef="#br0">223 175 24575,'0'0'0,"-3"0"0,6 0 0,19 0 0,30 0 0,35 0 0,17 0 0,8 0 0,-9 0 0,-23 5 0,-74-4 0,1 0 0,1 1 0,-1 0 0,0 0 0,7 4 0,-11-6 0,-2 1 0,1-1 0,-1 1 0,0 0 0,1 0 0,-1 0 0,0 0 0,1 0 0,-1 0 0,0 0 0,0 1 0,0-1 0,0 0 0,0 1 0,0-1 0,1 3 0,-2-3 0,0 1 0,0-1 0,0 0 0,0 1 0,-1-1 0,1 0 0,0 1 0,0-1 0,-1 0 0,1 1 0,0-1 0,-1 0 0,0 0 0,1 0 0,-1 1 0,1-1 0,-1 0 0,0 0 0,0 0 0,0 0 0,-1 1 0,-28 38 0,-22 11 0,-14 8 0,-12 3 0,-10 8 0,4-2 0,8-3 0,14-10 0,17-4 0,20-12 0,25-39 0,0 1 0,-1 0 0,1 1 0,0-1 0,-1 0 0,1 0 0,0 0 0,0 0 0,0 0 0,0 0 0,0 1 0,0-1 0,0 0 0,0 0 0,0 0 0,0 0 0,0 0 0,1 0 0,-1 1 0,0-1 0,1 0 0,0 1 0,1 0 0,0 0 0,0-1 0,0 1 0,0-1 0,0 0 0,0 1 0,0-1 0,0 0 0,0-1 0,0 1 0,1 0 0,3 0 0,53 7 0,25-5 0,3-3 0,-16-2 0,-23 5 0,-47-2 0,0-1 0,1 0 0,-1 0 0,0 1 0,1-1 0,-1 0 0,0 1 0,0-1 0,1 1 0,-1 0 0,0 0 0,0-1 0,0 1 0,0 0 0,0 0 0,2 2 0,-3-2 0,0 0 0,0 0 0,0 0 0,1 0 0,-1 0 0,0 0 0,0 0 0,-1 0 0,1 0 0,0 0 0,0-1 0,0 1 0,-1 0 0,1 0 0,0 0 0,0 0 0,-1 0 0,1-1 0,-1 1 0,1 0 0,-1 0 0,1-1 0,-1 1 0,-1 1 0,-23 30 0,-14 3 0,-6 5 0,0 2 0,5-6 0,4-3 0,6-5 0,8-2 0,11-7 0,12-19 0,-1 1 0,0 0 0,0-1 0,0 1 0,0-1 0,1 1 0,-1-1 0,0 1 0,0 0 0,0-1 0,0 1 0,1-1 0,-1 1 0,0-1 0,0 1 0,1-1 0,-1 1 0,0-1 0,1 0 0,-1 1 0,0-1 0,1 1 0,-1-1 0,1 0 0,-1 1 0,1-1 0,0 0 0,29 9 0,16-5 0,7-2 0,-6 7 0,-10 9 0,-37-15 0,2-2 0,0 1 0,-1 0 0,1 0 0,-1 0 0,1 0 0,-1 0 0,0 0 0,0 0 0,0 1 0,0-1 0,0 0 0,1 4 0,-4 1 0,2-3 0,0 1 0,0 0 0,-1 0 0,1 0 0,-1 0 0,0 0 0,-1 0 0,-1 5 0,-6 7 0,0-1 0,1-1 0,-14 18 0,-52 70 0,-23 34 0,-5 22 0,8 13 0,20 6 0,21-12 0,45-132 0,1 1 0,-3 40 0,8-57 0,1 2 0,0 0 0,5 35 0,-4-46 0,1 0 0,0 1 0,1-1 0,1 0 0,-1 0 0,8 15 0,-9-17 0,2-1 0,0-1 0,0 1 0,0-1 0,0 0 0,1 0 0,0 0 0,5 4 0,-7-4 0,2-2 0,0 1 0,1-1 0,-1 0 0,0 0 0,1 0 0,8 3 0,-6-2 0,0-1 0,0-1 0,0 0 0,0 0 0,8 0 0,41-3 0,0-6 0,-1-2 0,-8-5 0,-15 2 0,-16 11 0,-15 1 0,-1 0 0,0 0 0,0 0 0,0 0 0,0 0 0,0 0 0,1 0 0,-1 0 0,0 1 0,0-1 0,0 0 0,0 0 0,0 0 0,0 0 0,0 0 0,1 0 0,-1 1 0,0-1 0,0 0 0,0 0 0,0 0 0,0 0 0,0 1 0,0-1 0,0 0 0,0 0 0,0 0 0,0 1 0,0-1 0,0 0 0,0 0 0,0 0 0,0 0 0,0 1 0,0-1 0,0 0 0,0 0 0,0 0 0,0 1 0,0-1 0,0 0 0,0 0 0,0 0 0,-1 0 0,1 0 0,0 1 0,0-1 0,0 0 0,0 0 0,-9 20 0,0 0 0,9-1 0,2-18 0,-1 0 0,-1 0 0,1 0 0,0 0 0,0 0 0,-1 0 0,1 0 0,0 0 0,0 0 0,0 0 0,0 0 0,0-1 0,0 1 0,2 0 0,27 5 0,9-5 0,-2-8 0,-11-1 0,-21 5 0,-21 6 0,-11 7 0,-5 5 0,0 0 0,9-2 0,20-8 0,24-13 0,18-17 0,10-7 0,4-3 0,-8 10 0,-14 17 0,-31 9 0,1-1 0,0 0 0,-1 0 0,1 0 0,0 0 0,-1 0 0,1 0 0,0 1 0,-1-1 0,1 0 0,-1 1 0,1-1 0,0 0 0,-1 1 0,1-1 0,-1 1 0,1-1 0,-1 1 0,1-1 0,-1 1 0,0 0 0,1-1 0,-1 1 0,0-1 0,1 1 0,-1 0 0,0-1 0,1 2 0,1 0 0,-2 0 0,1 1 0,0-1 0,-1 1 0,1 0 0,-1-1 0,0 1 0,0 0 0,0 3 0,-1 34 0,-3 8 0,-1-2 0,0 2 0,2-6 0,0-4 0,2-5 0,0-4 0,-3-3 0,-9 3 0,-8 9 0,-5 5 0,-1-1 0,1 1 0,4-3 0,2-4 0,5-4 0,5-3 0,8-7 0,3-21 0,-1 0 0,0 0 0,0 0 0,1 0 0,-1-1 0,1 1 0,-1 0 0,0 0 0,1 0 0,0 0 0,-1 0 0,1-1 0,-1 1 0,1 0 0,0-1 0,0 2 0,24 7 0,5-5 0,2-2 0,-4 2 0,-8 5 0,-6 4 0,-6 5 0,-12 2 0,-16 8 0,-24 5 0,-20 11 0,-14 9 0,0-1 0,9-5 0,16-6 0,25-15 0,25-21 0,6-4 0,29-13 0,23-15 0,22-7 0,11-6 0,2-5 0,0 3 0,-13 7 0,-23 11 0,-23 8 0,-20 7 0,-21 5 0,-10 8 0,-6 2 0,6 0 0,18-4 0,13-3 0,6-6 0,4 0 0,-2-4 0,1-5 0,-9-2 0,-12 18 0,1-1 0,1 0 0,-1 0 0,0 0 0,0 0 0,0 0 0,0 0 0,0 0 0,0 0 0,0 0 0,0 0 0,0 0 0,0 0 0,-1 1 0,1-1 0,-1-2 0,-13-10 0,-16 3 0,-9 0 0,-9 2 0,5-3 0,9-3 0,9-3 0,10-2 0,11-8 0,10-6 0,11-6 0,10-13 0,3-14 0,0-6 0,0-5 0,-3-1 0,-5 6 0,-7 10 0,-6 12 0,-4 5 0,-7 7 0,-7 6 0,-9 9 0,-8-2 0,-3 6 0,-1 0 0,1 5 0,2-1 0,3 4 0,4-2 0,7-2 0,4-8 0,13-11 0,0 28 0,-1-1 0,0 1 0,0 0 0,8-11 0,24-39 0,12-3 0,4-6 0,-3 1 0,-10 3 0,-10 8 0,-29 51 0,2-1 0,0 0 0,0-1 0,0 1 0,0-1 0,-1 1 0,0 0 0,1-1 0,-1-6 0,-2 8 0,2 0 0,-1 1 0,1-1 0,-1 1 0,0-1 0,0 0 0,1 1 0,-1-1 0,0 1 0,0 0 0,0-1 0,-1 1 0,1 0 0,0 0 0,0 0 0,-1 0 0,1 0 0,-2-1 0,-4-2 0,0 2 0,1-1 0,-1 1 0,1 0 0,-13-1 0,-40-5 0,1 5 0,10 9 0,13-4 0,17-9 0,17 7 0,1 0 0,0-1 0,-1 1 0,1 0 0,0-1 0,-1 1 0,1-1 0,0 1 0,0 0 0,-1-1 0,1 1 0,0-1 0,0 1 0,0-1 0,0 1 0,0-1 0,0 1 0,-1-1 0,1 1 0,0-1 0,0 0 0,0 1 0,0-1 0,1 1 0,-1-1 0,0 0 0,12-23 0,8-13 0,9-12 0,2-5 0,5 3 0,-6-5 0,-7 6 0,-12 11 0,-10 7 0,-10 10 0,7 20 0,0 0 0,1 1 0,-1 0 0,0-1 0,0 1 0,0 0 0,0 0 0,0 0 0,-4-1 0,-23-6 0,-1 5 0,-1 3 0,-2 1 0,2 1 0,7-5 0,6-10 0,18 12 0,0 1 0,-1-1 0,1 0 0,0 0 0,-1 0 0,1 0 0,0 0 0,-1 0 0,1 0 0,0 0 0,0 0 0,0 0 0,-1 0 0,1 0 0,0 0 0,1 0 0,-1-2 0,11-29 0,12-18 0,10-10 0,6-9 0,-1 6 0,-1 2 0,-9 10 0,-8 8 0,-12 12 0,-9 30 0,1 0 0,0 0 0,0 0 0,0 0 0,-1 0 0,1 0 0,0 0 0,-1 0 0,1 1 0,0-1 0,-1 0 0,1 0 0,-1 0 0,1 0 0,-1 0 0,1 1 0,-1-1 0,1 0 0,-1 1 0,0-1 0,0 0 0,-2-1 0,1 0 0,-1 1 0,1-1 0,-1 1 0,0 0 0,1 0 0,-1 1 0,-4-2 0,-36-2 0,-10 3 0,-8 6 0,-4 2 0,2 0 0,5-1 0,16-7 0,42 0 0,-1 0 0,0 1 0,0 0 0,0-1 0,0 1 0,0 0 0,0-1 0,0 0 0,0 1 0,0-1 0,0 0 0,0 1 0,0-1 0,0 0 0,0 0 0,0 0 0,1 0 0,-1 0 0,-1-2 0,2 1 0,0 0 0,0 0 0,0 0 0,0 0 0,0 1 0,0-1 0,0 0 0,0 0 0,0 0 0,1 1 0,-1-1 0,1 0 0,-1 0 0,1 1 0,0-1 0,1-1 0,21-45 0,13-10 0,15-14 0,5 1 0,-3 6 0,-7 10 0,-16 16 0,-29 36 0,0 0 0,0 1 0,1 0 0,-1-1 0,0 1 0,0-1 0,-1 1 0,1-1 0,0 0 0,0-2 0,-1 4 0,0 0 0,0 0 0,0 0 0,0 0 0,0 0 0,0 0 0,-1 0 0,1 0 0,0 0 0,0 0 0,-1 1 0,1-1 0,0 0 0,-1 0 0,1 0 0,-1 0 0,1 1 0,-1-1 0,1 0 0,-1 1 0,0-1 0,0 0 0,-1-1 0,-1 0 0,1 1 0,0-1 0,-1 1 0,1 0 0,-1 0 0,1 0 0,-1 1 0,-2-1 0,-37-5 0,-12 4 0,-7 3 0,-4 1 0,6-1 0,9 1 0,18-5 0,32 3 0,-1 0 0,1 0 0,-1-1 0,0 1 0,1 0 0,-1 0 0,1 0 0,-1 0 0,1-1 0,-1 1 0,0 0 0,1-1 0,-1 1 0,1 0 0,0-1 0,-1 1 0,1-1 0,-1 1 0,1-1 0,-1 1 0,1-1 0,0 1 0,-1-2 0,1 1 0,0 1 0,0-1 0,0 0 0,0 1 0,0-1 0,1 0 0,-1 0 0,0 1 0,0-1 0,1 1 0,-1-1 0,0 0 0,1 1 0,-1-1 0,0 1 0,1-1 0,-1 0 0,1 1 0,-1 0 0,1-1 0,0 0 0,22-17 0,7-8 0,7-7 0,3-2 0,3-3 0,1 1 0,-5 2 0,-7 4 0,-10 2 0,-13 7 0,-10 7 0,-9 6 0,-6 4 0,-13 3 0,-7 11 0,-4 2 0,-4 5 0,3-2 0,5-2 0,4-3 0,13-4 0,16-7 0,15-7 0,9-5 0,9-15 0,10-3 0,-4-6 0,-10 4 0,-13 8 0,-13 8 0,0 7 0,1 5 0,0 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3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747.26465"/>
      <inkml:brushProperty name="anchorY" value="3191.229"/>
      <inkml:brushProperty name="scaleFactor" value="0.5"/>
    </inkml:brush>
  </inkml:definitions>
  <inkml:trace contextRef="#ctx0" brushRef="#br0">1 10 24575,'0'0'0,"3"0"0,6 0 0,4 0 0,0-4 0,-3-1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416.62207"/>
      <inkml:brushProperty name="anchorY" value="1932.17615"/>
      <inkml:brushProperty name="scaleFactor" value="0.5"/>
    </inkml:brush>
  </inkml:definitions>
  <inkml:trace contextRef="#ctx0" brushRef="#br0">1 99 24575,'0'0'0,"7"-4"0,7-2 0,7-3 0,12-5 0,7 1 0,-1 2 0,-3 3 0,-7-2 0,4-2 0,-7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7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00.68384"/>
      <inkml:brushProperty name="anchorY" value="770.69263"/>
      <inkml:brushProperty name="scaleFactor" value="0.5"/>
    </inkml:brush>
  </inkml:definitions>
  <inkml:trace contextRef="#ctx0" brushRef="#br0">178 0 24575,'0'0'0,"-7"4"0,-12 2 0,-11 4 0,-4-1 0,0-1 0,2-2 0,11-2 0,20-2 0,24-10 0,18-2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4.0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665.62354"/>
      <inkml:brushProperty name="anchorY" value="7362.39697"/>
      <inkml:brushProperty name="scaleFactor" value="0.5"/>
    </inkml:brush>
  </inkml:definitions>
  <inkml:trace contextRef="#ctx0" brushRef="#br0">176 1585 24575,'0'0'0,"7"0"0,20 0 0,16 0 0,12 0 0,4 0 0,-5 0 0,-7 5 0,-12 5 0,-33-8 0,1-1 0,-1 0 0,0 1 0,1 0 0,-1-1 0,0 1 0,0 0 0,3 4 0,9 18 0,-16-20 0,2-2 0,0 1 0,-1 0 0,1 0 0,-1-1 0,1 1 0,-1 0 0,0-1 0,0 1 0,0-1 0,-2 4 0,-21 36 0,-7 5 0,-7 2 0,5 6 0,7-4 0,7-6 0,13-11 0,8-10 0,-1-23 0,0 0 0,0 0 0,-1 0 0,1 0 0,0 0 0,0 0 0,0 0 0,0 0 0,0 0 0,-1 0 0,1-1 0,1 1 0,-1 0 0,2 0 0,-1-2 0,0 2 0,0-1 0,0 0 0,0 0 0,1 0 0,-1 0 0,0 0 0,0-1 0,4 0 0,23-12 0,-3-7 0,-9 1 0,-18 20 0,1-2 0,0 1 0,0 0 0,0-1 0,1 1 0,-1 0 0,0-1 0,0 1 0,0-1 0,0 1 0,0-1 0,0 1 0,0 0 0,0-1 0,0 1 0,0-1 0,0 1 0,0 0 0,0-1 0,0 1 0,0-1 0,0 1 0,0 0 0,0-1 0,-1 1 0,1-1 0,0 1 0,0 0 0,0-1 0,-1 1 0,1 0 0,0-1 0,-1 1 0,-16-3 0,-21 14 0,-8 8 0,-1 5 0,3 3 0,2-4 0,5-1 0,1 1 0,12-6 0,27-18 0,-3 1 0,0 1 0,0-1 0,0 0 0,0 0 0,-1 0 0,1 1 0,0-1 0,0 0 0,0 0 0,0 1 0,0-1 0,0 0 0,0 0 0,0 1 0,0-1 0,0 0 0,0 0 0,0 0 0,0 1 0,0-1 0,0 0 0,0 0 0,0 1 0,0-1 0,1 0 0,-1 0 0,0 1 0,0-1 0,0 0 0,0 0 0,0 0 0,0 1 0,1-1 0,-1 0 0,0 0 0,0 0 0,0 0 0,0 0 0,1 1 0,-1-1 0,0 0 0,0 0 0,0 0 0,1 0 0,-1 0 0,0 0 0,0 0 0,0 0 0,1 0 0,-1 0 0,0 0 0,0 0 0,1 0 0,-1 0 0,0 0 0,0 0 0,0 0 0,1 0 0,-1 0 0,39-7 0,31-17 0,20-17 0,1-9 0,-5 1 0,-11 2 0,-24 12 0,-21 19 0,-29 17 0,-1-1 0,0 0 0,0-1 0,1 1 0,-1 0 0,0 0 0,0 0 0,1 0 0,-1 0 0,0 0 0,1 0 0,-1 0 0,0 0 0,0 0 0,1 0 0,-1 0 0,0 0 0,0 0 0,1 0 0,-1 0 0,0 1 0,0-1 0,1 0 0,-1 0 0,0 0 0,0 0 0,0 1 0,1-1 0,-1 0 0,0 0 0,0 0 0,0 1 0,1-1 0,-1 0 0,0 0 0,0 1 0,0-1 0,0 0 0,0 0 0,0 1 0,1-1 0,-1 0 0,0 1 0,0-1 0,0 0 0,0 1 0,0-1 0,0 0 0,0 0 0,0 1 0,0 0 0,-10 25 0,-6 8 0,-6 8 0,2 0 0,22-40 0,-3 2 0,0-1 0,0 1 0,0-1 0,1 1 0,-1 0 0,1 6 0,2-9 0,-2 1 0,1 0 0,-1-1 0,1 1 0,0 0 0,0-1 0,0 1 0,0-1 0,-1 1 0,2-1 0,-1 0 0,0 1 0,0-1 0,0 0 0,0 0 0,3 1 0,3 2 0,-1-1 0,0-1 0,0 0 0,0 0 0,12 2 0,45 1 0,-3-10 0,-23 1 0,-32 6 0,-8 0 0,-34 23 0,-21 12 0,-23 18 0,-6 15 0,1 2 0,3 8 0,18-9 0,18-10 0,46-60 0,-1 3 0,-1 0 0,1 0 0,0 0 0,0 0 0,0 1 0,-1 4 0,5-9 0,-2 1 0,0-1 0,0 1 0,0-1 0,0 1 0,0-1 0,1 1 0,-1-1 0,0 1 0,0-1 0,1 1 0,-1-1 0,0 1 0,1-1 0,-1 1 0,0-1 0,1 0 0,-1 1 0,1-1 0,-1 0 0,1 1 0,-1-1 0,0 0 0,1 0 0,-1 0 0,1 1 0,-1-1 0,1 0 0,-1 0 0,1 0 0,-1 0 0,1 0 0,-1 0 0,1 0 0,-1 0 0,1 0 0,-1 0 0,1 0 0,-1 0 0,1-1 0,0 1 0,9-2 0,0-1 0,-1 1 0,16-8 0,54-34 0,14-17 0,-2-11 0,-13 0 0,-19 7 0,-19 11 0,-39 51 0,1-1 0,0 0 0,0 1 0,0-1 0,-1 0 0,1-1 0,-1 1 0,1-4 0,-3 6 0,1 1 0,0 0 0,-1 0 0,1-1 0,0 1 0,0 0 0,0 0 0,-1 0 0,1 0 0,-1 0 0,1 0 0,-1 0 0,1 0 0,-1 0 0,1 0 0,-1 0 0,0 0 0,0 0 0,1 0 0,-1 0 0,0 1 0,0-1 0,0 0 0,-1 0 0,0-2 0,-2 1 0,1 0 0,-1 1 0,1-1 0,-1 1 0,1 0 0,-1 0 0,-5-1 0,-46-4 0,-12 4 0,4 4 0,8 0 0,9 1 0,13-6 0,11-5 0,11-5 0,5-10 0,10-3 0,2-3 0,0 1 0,4 4 0,-5 7 0,-6 17 0,1 0 0,0 0 0,0 0 0,0-1 0,0 1 0,0 0 0,0 0 0,0-1 0,0 1 0,0 0 0,0 0 0,0-1 0,0 1 0,0 0 0,0 0 0,0-1 0,-1 1 0,1 0 0,0 0 0,0 0 0,0-1 0,0 1 0,0 0 0,-1 0 0,1 0 0,0-1 0,0 1 0,0 0 0,-1 0 0,1 0 0,0 0 0,0 0 0,0 0 0,-1 0 0,1 0 0,0-1 0,-8 9 0,-1 9 0,-3 1 0,2 4 0,1 0 0,-1-3 0,-2-5 0,1-14 0,11-13 0,11-18 0,11-15 0,13-22 0,3-17 0,-1 3 0,-3 9 0,-7 14 0,-17 17 0,-11 42 0,1-1 0,0 1 0,0-1 0,0 0 0,0 0 0,0 1 0,0-1 0,0 0 0,0 1 0,0-1 0,0 0 0,0 1 0,-1-1 0,1 0 0,0 1 0,0-1 0,-1 0 0,1 1 0,-1-1 0,1 1 0,0-1 0,-1 1 0,1-1 0,-1 1 0,1-1 0,-1 1 0,1-1 0,-1 1 0,1 0 0,-2-1 0,-1 0 0,0 1 0,1 0 0,-1 0 0,1 0 0,-1 0 0,1 0 0,-1 1 0,1 0 0,-1-1 0,-4 3 0,-33 15 0,-6 13 0,2 5 0,5 0 0,9-2 0,5-7 0,26-26 0,-2 0 0,1 0 0,-1 0 0,1 0 0,-1 0 0,1 0 0,-1 0 0,1 0 0,-1 0 0,1 0 0,0 0 0,0 0 0,-1 0 0,1 1 0,0-1 0,0 2 0,4-5 0,-3 3 0,1-1 0,-1 1 0,1-1 0,-1 0 0,1 0 0,-1 0 0,1 0 0,-1 0 0,1 0 0,-1 0 0,1 0 0,-1-1 0,1 1 0,1-1 0,56-22 0,27-18 0,4-5 0,-8 0 0,-22 8 0,-28 20 0,-29 22 0,-8 7 0,-23 33 0,-12 18 0,-7 12 0,-3 5 0,5 7 0,0-11 0,7-6 0,5-18 0,4-16 0,8-9 0,8-15 0,17-12 0,18-19 0,7-13 0,8-10 0,-4 0 0,-15 6 0,-13 20 0,-5 17 0,0 0 0,0-1 0,0 1 0,-1 0 0,1 0 0,0 0 0,0-1 0,-1 1 0,1 0 0,0 0 0,0 0 0,0 0 0,-1 0 0,1 0 0,0 0 0,-1 0 0,1 0 0,0 0 0,0 0 0,-1 0 0,1 0 0,0 0 0,0 0 0,-1 0 0,1 0 0,0 0 0,0 0 0,-1 0 0,1 0 0,0 0 0,0 0 0,-1 1 0,1-1 0,0 0 0,0 0 0,0 0 0,-1 1 0,1-1 0,0 0 0,0 0 0,0 1 0,-27 13 0,-6 13 0,-1 1 0,0-4 0,3-1 0,-1-1 0,7-14 0,24-9 0,0 1 0,-1 0 0,1 0 0,0 0 0,0 0 0,0 0 0,0-1 0,-1 1 0,1 0 0,0-1 0,0 1 0,0-1 0,0 0 0,0 1 0,-1-2 0,2-3 0,-1 2 0,0 0 0,0 0 0,1 0 0,-1 0 0,1 0 0,-1 0 0,1 0 0,0 0 0,1-5 0,9-59 0,12-28 0,2-12 0,2 0 0,0 4 0,-6 13 0,3 17 0,0 22 0,-13 27 0,-18 35 0,-21 21 0,-12 24 0,-7 3 0,1 2 0,9-6 0,15-27 0,20-22 0,5-7 0,23-24 0,26-27 0,18-20 0,8-14 0,-2 0 0,-14 6 0,-16 13 0,-42 61 0,0-1 0,1 0 0,-1 0 0,4-15 0,-8 24 0,2-2 0,-1-1 0,0 1 0,0-1 0,0 1 0,0-1 0,0 1 0,0 0 0,1-1 0,-1 1 0,0-1 0,0 1 0,0-1 0,0 1 0,0-1 0,0 1 0,-1-1 0,1 1 0,0 0 0,0-1 0,0 1 0,0-1 0,0 1 0,-1-1 0,1 1 0,0 0 0,0-1 0,0 1 0,-1 0 0,1-1 0,0 1 0,-1 0 0,1-1 0,0 1 0,-1 0 0,1 0 0,0-1 0,-1 1 0,1 0 0,0 0 0,-1 0 0,1 0 0,-1-1 0,1 1 0,0 0 0,-1 0 0,1 0 0,-1 0 0,1 0 0,-3 0 0,0 1 0,0 0 0,0 0 0,0 1 0,0-1 0,0 1 0,0-1 0,0 1 0,-2 3 0,-53 30 0,-20 18 0,-6 11 0,7-2 0,9-2 0,16-18 0,17-22 0,36-21 0,-1 1 0,0 0 0,0 1 0,0-1 0,-1 0 0,1 0 0,0 0 0,0 0 0,-1 0 0,1 0 0,0 0 0,0 1 0,-1-1 0,1 0 0,0 0 0,-1 0 0,1 0 0,0 0 0,0 0 0,-1 0 0,1-1 0,0 1 0,0 0 0,-1 0 0,1 0 0,0 0 0,0 0 0,-1 0 0,1 0 0,0-1 0,0 1 0,0 0 0,-1 0 0,1 0 0,0-1 0,0 1 0,0 0 0,0 0 0,-1-1 0,1 1 0,0 0 0,0 0 0,0-1 0,0 1 0,0 0 0,0 0 0,0-1 0,0 1 0,-1 0 0,1-1 0,0 1 0,0 0 0,0-1 0,0 1 0,0 0 0,1-1 0,6-30 0,19-33 0,12-24 0,6-17 0,-5-7 0,-8 4 0,-9 11 0,-9 19 0,-13 70 0,1 0 0,-1-1 0,0 1 0,-2-14 0,1 20 0,1 0 0,0 0 0,-1-1 0,0 1 0,1 0 0,-1 0 0,0 0 0,0 1 0,0-1 0,0 0 0,0 0 0,0 0 0,0 1 0,-3-3 0,1 2 0,1 1 0,0-1 0,0 1 0,0 0 0,0 1 0,-1-1 0,1 0 0,0 1 0,0-1 0,-1 1 0,1 0 0,0 0 0,-4 0 0,-2 0 0,0 2 0,-1-1 0,1 1 0,-11 4 0,-38 21 0,2 3 0,10 1 0,18-10 0,15-16 0,18-21 0,14-20 0,8-20 0,6-7 0,1-3 0,2 3 0,-2 8 0,-12 14 0,-16 12 0,-7 29 0,0-1 0,0 1 0,0-1 0,0 1 0,-1-1 0,1 1 0,0-1 0,0 1 0,0-1 0,0 1 0,0-1 0,-1 1 0,1 0 0,0-1 0,0 1 0,-1-1 0,1 1 0,0-1 0,-1 1 0,1 0 0,0-1 0,-1 1 0,1 0 0,-1 0 0,1-1 0,0 1 0,-1 0 0,1 0 0,-1-1 0,1 1 0,-1 0 0,-22-3 0,-1 9 0,-3 4 0,5-10 0,5-6 0,18 6 0,-1 0 0,-1-1 0,1 1 0,0-1 0,0 1 0,-1-1 0,1 1 0,0-1 0,0 1 0,-1-1 0,1 1 0,0-1 0,0 1 0,0-1 0,0 1 0,0-1 0,-1 0 0,1 1 0,0-1 0,0 1 0,0-1 0,1 1 0,-1-2 0,6-26 0,9-9 0,9-7 0,6-4 0,3-1 0,-2-2 0,-1 5 0,-7 1 0,-11 10 0,-10 14 0,-3 21 0,1-1 0,0 1 0,0-1 0,-1 1 0,1 0 0,0-1 0,0 1 0,-1 0 0,1-1 0,0 1 0,-1 0 0,1-1 0,-1 1 0,1 0 0,0 0 0,-1-1 0,1 1 0,-1 0 0,1 0 0,0 0 0,-1 0 0,1 0 0,-1-1 0,1 1 0,-1 0 0,1 0 0,0 0 0,-1 0 0,0 1 0,-22 9 0,-13 15 0,-7 10 0,-4 13 0,4 10 0,4 6 0,10 6 0,5-3 0,7 2 0,7-4 0,4 0 0,4 0 0,6 2 0,5 2 0,5 10 0,4 2 0,11 14 0,1 9 0,9 9 0,0 9 0,1 7 0,1 3 0,-3 4 0,-9-3 0,-8 3 0,-8-3 0,-6-8 0,-8-4 0,-8-7 0,-5-1 0,0-15 0,2-14 0,3-17 0,3-16 0,11-17 0,-5-32 0,0 0 0,1-1 0,-1 1 0,1-1 0,0 1 0,0-1 0,-1 1 0,1-1 0,0 0 0,0 0 0,0 1 0,2 1 0,14 7 0,3-7 0,-10-4 0,-4 3 0,-9 0 0,-2 5 0,-2 5 0,6 3 0,5 5 0,6-3 0,5-3 0,-1 1 0,2 6 0,1-3 0,2 6 0,5 2 0,1 5 0,1-4 0,-5-1 0,-6-1 0,-5-1 0,-4 0 0,-4-1 0,-1 0 0,-1 1 0,-6-5 0,-3-1 0,-9 1 0,-4-4 0,7-3 0,7-5 0,14-2 0,4-3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44 24575,'877'0'0,"-847"-2"0,59-12 0,-43 5 0,6-5-1365,-37 9-5461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114 0 24575,'12'16'0,"-1"1"0,0 0 0,0 0 0,10 26 0,-12-24 0,1 0 0,0-1 0,1 0 0,14 16 0,-17-25 0,-5-6 0,0 0 0,0 0 0,-1 0 0,0 0 0,1 0 0,-1 1 0,2 4 0,-3-7 0,-1 1 0,0-1 0,0 0 0,0 0 0,1 0 0,-1 0 0,0 1 0,0-1 0,-1 0 0,1 0 0,0 0 0,0 0 0,0 0 0,-1 1 0,1-1 0,0 0 0,-1 0 0,1 0 0,-1 0 0,1 0 0,-1 0 0,0 0 0,1 0 0,-1 0 0,0-1 0,0 1 0,1 0 0,-1 0 0,0-1 0,0 1 0,0 0 0,-1 0 0,-13 9 0,0-1 0,-1 0 0,-30 12 0,31-15 0,0 1 0,0 0 0,1 1 0,0 0 0,-16 14 0,2-5 0,24-15 0,0-1 0,1 1 0,-1 0 0,1 0 0,-1 1 0,1-1 0,0 1 0,0 0 0,-5 5 0,8-8 0,0 0 0,0 1 0,0-1 0,0 0 0,0 0 0,0 1 0,1-1 0,-1 0 0,0 0 0,0 1 0,0-1 0,0 0 0,0 0 0,0 0 0,0 1 0,0-1 0,0 0 0,1 0 0,-1 0 0,0 1 0,0-1 0,0 0 0,0 0 0,1 0 0,-1 0 0,0 1 0,0-1 0,0 0 0,1 0 0,-1 0 0,0 0 0,0 0 0,0 0 0,1 0 0,-1 0 0,0 0 0,0 0 0,0 0 0,1 0 0,-1 0 0,0 0 0,0 0 0,1 0 0,-1 0 0,0 0 0,0 0 0,0 0 0,1 0 0,-1 0 0,0-1 0,0 1 0,0 0 0,1 0 0,-1 0 0,0 0 0,0 0 0,0-1 0,0 1 0,1 0 0,14-6 0,22-11 0,-16 8 0,0 0 0,-1-2 0,0-1 0,-1 0 0,34-30 0,-49 35 0,1 0 0,-1 0 0,0-1 0,-1 0 0,0 0 0,0 0 0,0 0 0,-1-1 0,0 1 0,0-1 0,0-13 0,4-11 0,-5 30 0,0 1 0,-1 0 0,0 0 0,1-1 0,-1 1 0,0 0 0,0-1 0,0 1 0,0 0 0,0-1 0,0 1 0,-1 0 0,1 0 0,-1-1 0,0 1 0,1 0 0,-1 0 0,0 0 0,-1-3 0,-1 2 0,0 0 0,-1-1 0,1 1 0,0 0 0,-1 1 0,0-1 0,-5-2 0,-6-5 0,9 6 0,0 1 0,0-1 0,0-1 0,1 1 0,0-1 0,-1 0 0,1 0 0,1-1 0,-1 0 0,1 0 0,-7-12 0,11 18 0,1 0 0,-1 0 0,0 0 0,0 0 0,0 0 0,0 0 0,0 0 0,0 0 0,0 0 0,0 0 0,0 0 0,0 0 0,0 0 0,0 0 0,0 0 0,0 0 0,0 0 0,0 0 0,0 0 0,1 0 0,-1 0 0,0 0 0,0 0 0,0-1 0,0 1 0,0 0 0,0 0 0,0 0 0,0 0 0,0 0 0,0 0 0,0 0 0,0 0 0,0 0 0,0 0 0,0 0 0,0 0 0,0 0 0,0-1 0,0 1 0,9 11 0,10 16 0,59 117 0,-77-142 0,-1-1 0,1 0 0,-1 1 0,1-1 0,-1 1 0,1-1 0,-1 1 0,0-1 0,1 1 0,-1-1 0,0 1 0,0 0 0,0-1 0,0 1 0,0-1 0,-1 1 0,1-1 0,0 1 0,-1-1 0,1 1 0,-1-1 0,1 1 0,-1-1 0,1 1 0,-1-1 0,-1 2 0,-30 34 0,17-21 0,-71 95-1365,74-93-5461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5.4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24575,'17'60'0,"-11"12"0,-3 1 0,-5 73 0,0-27 0,1-59 0,0-2 0,3 0 0,10 87 0,-5-85 0,-3 0 0,-5 115 0,-1-63 0,2-41-1365,0-50-5461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8.9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64 157 24575,'11'10'0,"0"0"0,0-1 0,22 14 0,-6-6 0,39 33 0,44 28 0,-108-76 0,1-1 0,0 0 0,0 0 0,-1 0 0,1 0 0,0 0 0,0-1 0,0 0 0,0 1 0,0-1 0,0 0 0,0-1 0,0 1 0,-1-1 0,1 1 0,0-1 0,0 0 0,0 0 0,0 0 0,-1-1 0,1 1 0,-1-1 0,1 1 0,3-4 0,6-5 0,-1-1 0,0 0 0,16-22 0,-17 21 0,75-103 0,22-27 0,-98 130 0,-17 18 0,-12 7 0,-283 149 0,302-161 0,-22 10 0,0-1 0,-47 13 0,65-22 0,0 1 0,-1-1 0,1-1 0,0 1 0,-1-1 0,1 0 0,-1 0 0,1-1 0,0 0 0,-1 0 0,1 0 0,0-1 0,0 0 0,0 0 0,0 0 0,0-1 0,0 0 0,0 0 0,1 0 0,-5-4 0,-20-29 0,-37-57 0,43 59 0,66 108 0,-37-61 0,0-1 0,0 0 0,1-1 0,0 0 0,1 0 0,0-1 0,0 0 0,1 0 0,0-1 0,15 11 0,166 93 0,-181-107 0,1-1 0,0 0 0,0 0 0,0-1 0,11 2 0,-19-5 0,1 0 0,-1-1 0,1 0 0,0 0 0,-1 0 0,1 0 0,0 0 0,-1 0 0,1-1 0,-1 1 0,1-1 0,-1 0 0,1 0 0,-1 0 0,1 0 0,-1-1 0,0 1 0,1-1 0,-1 1 0,0-1 0,0 0 0,0 0 0,0 0 0,-1 0 0,3-4 0,16-27 0,30-68 0,-35 66 0,39-64 0,-14 36-1365,-27 46-5461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2:5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25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964.65063"/>
      <inkml:brushProperty name="anchorY" value="3945.59985"/>
      <inkml:brushProperty name="scaleFactor" value="0.5"/>
    </inkml:brush>
  </inkml:definitions>
  <inkml:trace contextRef="#ctx0" brushRef="#br0">1647 684 24575,'0'0'0,"-22"5"0,-35 6 0,-29 6 0,-18 3 0,-20 15 0,-5 7 0,-5 12 0,-6 4 0,4 7 0,11 0 0,24-7 0,12-2 0,19-8 0,17-1 0,6-1 0,9 1 0,6 7 0,3 6 0,8 8 0,6-1 0,17 5 0,-1-66 0,1 3 0,0 0 0,0 0 0,8 15 0,-7-16 0,1-1 0,0 0 0,0 0 0,1-1 0,6 8 0,30 26 0,13-7 0,15-10 0,8-8 0,10-6 0,8-5 0,5-4 0,-1 0 0,-3-2 0,6-10 0,-15-6 0,-4-10 0,-14-8 0,-8-3 0,-1-4 0,-2-4 0,2 3 0,5-7 0,0-2 0,-2-6 0,-8-7 0,-8 0 0,-13-3 0,-11-3 0,-9-3 0,-13-3 0,-5 57 0,0 0 0,-8-26 0,-27-48 0,-21-6 0,-13 6 0,55 77 0,-45-39 0,-11 4 0,4 18 0,7 17 0,-1 15 0,-8 18 0,-3 15 0,-8 16 0,-8 13 0,-1 10 0,-9 18 0,-4 14 0,9 8 0,3 24 0,22 3 0,15-2 0,19-10 0,14-13 0,22-86 0,0-2 0,3 35 0,-2-37 0,3 2 0,6 24 0,-3-30 0,-1-1 0,1 0 0,10 19 0,34 49 0,12-7 0,-40-60 0,-2 0 0,32 20 0,-17-16 0,50 22 0,-39-27 0,65 17 0,86 1 0,24-12 0,6-17 0,3-22 0,-24-21 0,-20-17 0,-150 40 0,1-1 0,40-26 0,-54 29 0,0-3 0,0 0 0,20-21 0,-27 24 0,-2-2 0,0 0 0,22-33 0,-26 33 0,-1-1 0,-1 1 0,-1-1 0,9-26 0,-8 23 0,-2-2 0,6-42 0,-2-32 0,-9 10 0,-4 70 0,0 1 0,0-1 0,-8-20 0,6 20 0,-1 1 0,-16-27 0,12 28 0,1 0 0,-1 1 0,-15-14 0,0 5 0,-43-28 0,-67-33 0,-43-3 0,-14 8 0,5 16 0,27 18 0,18 16 0,23 13 0,91 14 0,-51 5 0,-21 11 0,78-9 0,0 0 0,-26 14 0,17-6 0,-36 25 0,-32 38 0,-3 16 0,3 20 0,-7 33 0,5 18 0,4 20 0,22 8 0,20-17 0,20-28 0,29-114 0,-2 47 0,7-65 0,1-1 0,0 1 0,4 19 0,-3-29 0,0-1 0,0-1 0,0 1 0,1 0 0,0 0 0,0-1 0,0 1 0,1-1 0,3 5 0,-4-6 0,-1-1 0,1 0 0,0 0 0,0 0 0,1-1 0,-1 1 0,0-1 0,1 1 0,-1-1 0,1 0 0,-1 0 0,1 0 0,-1 0 0,6 1 0,-3-1 0,0-1 0,0 1 0,0-1 0,0 0 0,0-1 0,1 1 0,-1-1 0,9-3 0,3-1 0,0-1 0,26-13 0,53-32 0,21-15 0,28-26 0,2-6 0,18-18 0,4-9 0,-14 10 0,-13 2 0,-24 15 0,-20 8 0,-25 11 0,-24 11 0,-14 6 0,-15 6 0,-10 3 0,-6 1 0,-10 7 0,-7 10 0,-12 11 0,-19 9 0,-20 7 0,-11 5 0,-2 19 0,3 2 0,9 5 0,17 3 0,10 1 0,13 7 0,10 10 0,8 10 0,4 10 0,4 13 0,1-1 0,5 4 0,-2-67 0,-1 1 0,0 0 0,6 14 0,-3-16 0,-1 0 0,0 0 0,15 16 0,-15-20 0,2 0 0,0 0 0,0-1 0,15 11 0,-13-12 0,1 1 0,0-2 0,23 10 0,-20-11 0,-1-1 0,1 0 0,24 2 0,-23-5 0,1 0 0,-1-1 0,23-3 0,-14-2 0,-1 1 0,28-13 0,-32 8 0,1 0 0,34-23 0,-34 18 0,0-1 0,25-26 0,-25 22 0,32-44 0,-37 39 0,-1 1 0,14-32 0,-16 27 0,16-54 0,2-43 0,-11-7 0,-8 8 0,-6 9 0,-10 17 0,-6 25 0,-7 25 0,16 45 0,0 1 0,0 1 0,0-1 0,0 0 0,0 1 0,0 0 0,-1 0 0,1-1 0,-1 1 0,-3-2 0,3 1 0,0 2 0,-1-1 0,1 0 0,-1 1 0,1 0 0,-1 0 0,1 0 0,-6-1 0,-45 3 0,-16 22 0,-19 29 0,-22 27 0,-3 33 0,-2 28 0,6 15 0,24 5 0,13-2 0,22-16 0,19-22 0,14-22 0,16-18 0,3-74 0,0 0 0,0 1 0,0-1 0,1 1 0,0-1 0,5 11 0,-5-11 0,0-2 0,0 0 0,1 0 0,0 0 0,0 0 0,0 0 0,0-1 0,5 4 0,-2-3 0,-1 0 0,0-1 0,0 0 0,1-1 0,-1 1 0,1-1 0,7 2 0,5 1 0,-1-2 0,28 2 0,45-5 0,12-15 0,-69 6 0,41-16 0,-48 13 0,47-27 0,-46 22 0,41-35 0,-44 31 0,35-41 0,-38 37 0,25-39 0,-32 41 0,21-46 0,-26 46 0,0 0 0,4-26 0,5-45 0,-20 79 0,1 0 0,0 1 0,-1-1 0,-5-22 0,2 21 0,0-1 0,-1 0 0,-14-25 0,10 25 0,-1 1 0,0 0 0,-18-20 0,14 18 0,-40-34 0,40 40 0,-1 1 0,-31-18 0,31 21 0,-2 0 0,-30-10 0,31 14 0,0 0 0,0 2 0,-20-2 0,17 3 0,-1 1 0,-27 3 0,24 1 0,2 1 0,-30 10 0,-40 24 0,68-25 0,-42 31 0,-19 26 0,66-50 0,-35 47 0,-5 20 0,12-3 0,15-8 0,11-3 0,16-6 0,7-62 0,-1 1 0,0 0 0,0-1 0,1 1 0,0 0 0,6 11 0,-2-15 0,-3 2 0,1-1 0,0 1 0,0-1 0,1-1 0,-1 1 0,1-1 0,0 1 0,8 3 0,0-2 0,0-1 0,0 0 0,0 0 0,0-1 0,14 1 0,-1-4 0,1 0 0,47-5 0,75-19 0,13-21 0,-119 28 0,61-32 0,-72 31 0,1-2 0,29-24 0,-38 26 0,0-2 0,27-31 0,-33 32 0,0-2 0,19-31 0,-27 34 0,0 0 0,-1 0 0,9-29 0,-10 26 0,-1-1 0,5-35 0,-11 43 0,1-2 0,-2 0 0,-1-29 0,-1 29 0,0 0 0,-1 1 0,-9-25 0,6 28 0,1 0 0,-2 0 0,1 1 0,-15-20 0,14 23 0,-2-2 0,0 1 0,0 0 0,-19-13 0,18 13 0,-2 1 0,-1 1 0,-21-10 0,19 10 0,0 2 0,-31-8 0,31 10 0,-1 1 0,-32-1 0,-37 10 0,-28 19 0,-12 19 0,-24 31 0,-16 21 0,-7 18 0,3 12 0,18-4 0,25 3 0,35-15 0,73-88 0,-25 50 0,34-58 0,1 2 0,-9 27 0,16-40 0,-1 1 0,1 0 0,0-1 0,1 1 0,-1 0 0,1 0 0,0 0 0,1 10 0,0-11 0,-1-2 0,1 1 0,0-1 0,0 1 0,0-1 0,0 1 0,1-1 0,-1 0 0,1 0 0,-1 1 0,1-1 0,0 0 0,0-1 0,3 4 0,1-1 0,-1-1 0,1 0 0,-1 0 0,1-1 0,0 1 0,0-1 0,11 2 0,16 1 0,44 2 0,84-18 0,31-21 0,21-18 0,0-20 0,3-26 0,-12-11 0,-23-18 0,-32-2 0,-120 99 0,49-65 0,-62 72 0,-2 0 0,-1-2 0,14-29 0,-17 31 0,-2 1 0,-1-1 0,6-34 0,-8 36 0,-2-2 0,-1 1 0,0-29 0,-4 33 0,0 0 0,-1 1 0,0 0 0,-1 0 0,-6-15 0,4 17 0,-1 0 0,0-1 0,-1 1 0,0 1 0,-14-17 0,12 15 0,-4-1 0,0 1 0,-25-20 0,25 22 0,-3-1 0,-34-17 0,34 20 0,-1 2 0,-34-10 0,38 17 0,1-1 0,-1 0 0,1 1 0,0 1 0,-17 1 0,16 3 0,0-1 0,0 1 0,0 0 0,1 1 0,-20 9 0,15-4 0,0 1 0,0 1 0,-28 24 0,17-11 0,-44 52 0,-24 40 0,-1 17 0,5 2 0,3 12 0,9 0 0,8-2 0,19-2 0,16-14 0,32-98 0,-5 46 0,10-64 0,1 0 0,0 1 0,1-1 0,3 16 0,-2-23 0,0 0 0,0 0 0,0-1 0,1 1 0,0 0 0,0-1 0,9 12 0,-6-10 0,0-1 0,0-1 0,0 0 0,1 0 0,0 0 0,13 8 0,-9-7 0,2 0 0,0-1 0,1-1 0,15 5 0,71 18 0,31-10 0,33-8 0,27-5 0,28-30 0,15-19 0,20-22 0,-2-17 0,-15-28-656,-172 73 750,77-55 0,-103 63-126,2-4 1,39-42 0,-54 48 31,-2-1 0,-1 0 0,20-35 0,-26 38 0,-1-2 0,-2 0 0,13-41 0,-17 44 0,-2-2 0,-1 0 0,4-42 0,-9 48 0,-1-1 0,-1 0 0,-1 0 0,-5-30 0,2 37 0,-1-1 0,0 0 0,0 1 0,-2-1 0,0 1 0,-10-16 0,7 11 0,-3 1 0,0-1 0,-31-31 0,27 35 164,-2-1 0,0 1 0,-36-22 0,32 24-227,-2-1 1,-50-18 0,45 21 93,-2 2 0,-38-7 0,44 13-31,-3 0 0,-47 1 0,45 3 0,0 3 0,-39 7 0,35-2 0,2 1 0,-36 15 0,-74 42 0,-5 29 0,-5 14 0,-3 12 0,3-2 0,10 3 0,21-3 0,15 8 0,13-8 0,25-9 0,22-14 0,19-15 0,25-70 0,1 0 0,0 0 0,0 21 0,1-27 0,2 0 0,-1 0 0,0 0 0,1 0 0,0 0 0,0 0 0,2 5 0,-3-7 0,1-1 0,0 1 0,1-1 0,-1 0 0,0 1 0,1-1 0,-1 0 0,1 0 0,-1 0 0,5 3 0,-3-3 0,-1-1 0,0 0 0,0 0 0,1 0 0,-1 0 0,1 0 0,-1 0 0,0-1 0,1 1 0,-1-1 0,1 0 0,2 0 0,2 0 0,0-1 0,0 0 0,0 0 0,-1-1 0,10-3 0,62-21 0,26-24 0,27-24 0,16-22 0,7-18 0,-5-15 0,-21-4 0,-30 14 0,-77 90 0,24-46 0,-37 62 0,-1-2 0,0 0 0,5-18 0,-10 29 0,-1 0 0,0 0 0,-1 0 0,1 0 0,0 1 0,-1-1 0,0 0 0,0 0 0,0 0 0,-1 0 0,0-5 0,0 7 0,1 0 0,-1 0 0,0 0 0,0 1 0,0-1 0,0 0 0,0 1 0,0-1 0,0 1 0,-1-1 0,1 1 0,0-1 0,-1 1 0,1 0 0,-1 0 0,0 0 0,1 0 0,-4-2 0,-1 2 0,0 0 0,1 0 0,-1 0 0,1 0 0,-1 1 0,1 0 0,-1 0 0,-9 1 0,-1 4 0,-1-1 0,1 1 0,-22 9 0,-76 36 0,-25 23 0,-26 20 0,-19 23 0,-5 11 0,13 8 0,32-7 0,34-15 0,41-29 0,69-82 0,-1 0 0,-1 1 0,1-1 0,-1 1 0,1 0 0,0 0 0,0 0 0,0-1 0,0 1 0,0 0 0,1 0 0,-1 0 0,1 0 0,0 0 0,0 0 0,1 6 0,-2-7 0,2-1 0,0 1 0,-1-1 0,1 1 0,0-1 0,0 0 0,0 0 0,0 0 0,0 1 0,0-1 0,0 0 0,0 0 0,0 0 0,1-1 0,-1 1 0,0 0 0,1 0 0,-1-1 0,0 1 0,1-1 0,-1 1 0,1-1 0,-1 1 0,1-1 0,-1 0 0,3 0 0,5 1 0,0 0 0,0-1 0,1 0 0,-1-1 0,19-4 0,69-15 0,26-16 0,1-9 0,10-12 0,3-14 0,-9-2 0,-12-4 0,-22-1 0,-17 3 0,-22 11 0,-15 5 0,-15 11 0,-25 45 0,1 0 0,0 0 0,-1 0 0,1 0 0,-1 0 0,1 0 0,-1 0 0,0 0 0,0 0 0,-1-3 0,1 4 0,-1 1 0,1-1 0,-1 1 0,1-1 0,-1 1 0,0-1 0,1 1 0,-1 0 0,0-1 0,0 1 0,0 0 0,0 0 0,0-1 0,0 1 0,-1 0 0,-1-1 0,1 1 0,0 0 0,0 0 0,-1 0 0,1 0 0,-1 0 0,1 0 0,-1 1 0,1-1 0,-1 1 0,-4-1 0,-42 6 0,-7 15 0,-4 12 0,-1 10 0,7 12 0,12-1 0,12 2 0,12-6 0,18-46 0,0 1 0,-1 0 0,1 0 0,0-1 0,0 1 0,0 0 0,1 0 0,0 5 0,1-7 0,-1 0 0,0 0 0,0 0 0,0 0 0,0 0 0,0-1 0,1 1 0,-1 0 0,1-1 0,-1 1 0,1 0 0,0-1 0,-1 0 0,3 2 0,2 0 0,0 0 0,-1-1 0,1 0 0,0 0 0,-1 0 0,10 1 0,60 0 0,-54-7 0,2 1 0,25-8 0,-11-1 0,40-19 0,49-34 0,-89 39 0,50-42 0,-54 37 0,45-51 0,17-38 0,-66 75 0,23-49 0,11-43 0,-20-2 0,-34 106 0,4-51 0,-11 66 0,-2 0 0,0-1 0,-3-25 0,2 33 0,-1 1 0,0 0 0,-1 0 0,0 0 0,-7-15 0,8 19 0,-1 0 0,-1 0 0,1 1 0,-1-1 0,0 1 0,-1 0 0,-7-8 0,7 8 0,0 1 0,0 1 0,0-1 0,0 1 0,-1 0 0,1 0 0,-11-3 0,8 3 0,0 1 0,-1 0 0,1 0 0,-1 1 0,-13 0 0,7 3 0,1-1 0,1 2 0,-1-1 0,-13 6 0,2 0 0,-44 22 0,-44 32 0,-10 18 0,-3 24 0,-3 20 0,9 27 0,9 26 0,27 9 0,62-126 0,-16 72 0,1 45 0,33-139 0,0 74 0,3-83 0,3 0 0,6 34 0,-6-51 0,0 1 0,2-1 0,0 1 0,11 22 0,-12-29 0,1-1 0,-1 0 0,1 0 0,-1 0 0,1-1 0,1 0 0,-1 1 0,1-1 0,-1-1 0,7 4 0,-3-2 0,-1-2 0,1 0 0,-1 0 0,1 0 0,0-1 0,0 0 0,-1-1 0,12 1 0,-3-2 0,1 0 0,0-1 0,0 0 0,22-6 0,3-2 0,51-19 0,68-39 0,6-32 0,-1-23 0,-116 76 0,49-55 0,26-53 0,-23-6 0,-79 116 0,26-70 0,-32 73 0,11-55 0,-23 72 0,-1 0 0,-2 1 0,1-30 0,-2 36 0,-2 1 0,0-1 0,-2 0 0,-4-20 0,3 25 0,0 2 0,0-1 0,-1 0 0,0 1 0,0 0 0,-10-12 0,7 10 0,0 0 0,-2 2 0,0-1 0,-20-16 0,8 8 0,-46-28 0,-36-8 0,67 42 0,-53-14 0,-36 0 0,1 11 0,15 14 0,9 10 0,81-4 0,0 1 0,-25 9 0,-33 9 0,19 3 0,13 2 0,15-1 0,31-25 0,-1-1 0,0 1 0,0-1 0,0 1 0,0-1 0,1 1 0,-1 0 0,1 0 0,-1-1 0,1 1 0,-1 0 0,1 0 0,0-1 0,0 4 0,2-5 0,-1 2 0,-1 0 0,1-1 0,0 1 0,0-1 0,0 0 0,0 1 0,0-1 0,0 0 0,1 0 0,-1 1 0,0-1 0,1 0 0,-1 0 0,0-1 0,4 3 0,46 13 0,23-5 0,-50-14 0,48-4 0,36-17 0,0-13 0,-3-4 0,-17-6 0,-12 3 0,-16 8 0,-13 10 0,-21 9 0,-25 20 0,-1-3 0,0 0 0,1 0 0,-1-1 0,0 1 0,1 0 0,-1 0 0,0 0 0,0 0 0,1 1 0,-1-1 0,0 0 0,1 0 0,-1 0 0,0 0 0,0 0 0,1 0 0,-1 0 0,0 0 0,1 1 0,-1-1 0,0 0 0,0 0 0,1 0 0,-1 1 0,0-1 0,0 0 0,0 0 0,0 1 0,1-1 0,-1 0 0,0 0 0,0 1 0,0-1 0,0 0 0,0 1 0,0-1 0,1 0 0,-1 0 0,0 1 0,0-1 0,0 0 0,0 1 0,0-1 0,0 0 0,0 1 0,0-1 0,-1 0 0,1 1 0,-6 53 0,-11 43 0,-7 30 0,2 16 0,3 7 0,0 0 0,4-13 0,5-25 0,13-31 0,-2-77 0,0 0 0,0 0 0,0 0 0,0 0 0,0 0 0,1 0 0,0 0 0,0 0 0,0-1 0,2 5 0,-2-10 0,-1 3 0,0 0 0,0-1 0,0 1 0,1-1 0,-1 1 0,0-1 0,0 1 0,0-1 0,1 0 0,-1 0 0,0 0 0,1 0 0,-1 0 0,0 0 0,0 0 0,1 0 0,-1 0 0,0 0 0,0-1 0,1 1 0,-1 0 0,0-1 0,0 1 0,0-1 0,1 0 0,1-1 0,0 1 0,2-2 0,0-1 0,0 0 0,0 0 0,-1 0 0,0 0 0,6-8 0,2-7 0,0 1 0,12-27 0,33-70 0,-3-30 0,-11-21 0,-10-13 0,-23-14 0,-20 13 0,3 132 0,-18-69 0,17 85 0,-3-1 0,-16-34 0,20 47 0,-3-1 0,-22-32 0,27 43 0,-2 0 0,-1 0 0,0 1 0,-12-11 0,15 14 0,0 2 0,0 0 0,-1 1 0,1-1 0,-1 1 0,1 0 0,-12-3 0,13 5 0,0 0 0,-1 0 0,1 0 0,-1 0 0,0 1 0,0 0 0,1 0 0,-1 0 0,-8 2 0,6-1 0,0 0 0,1 1 0,-1 1 0,0-1 0,1 1 0,-9 5 0,4-2 0,1 1 0,0 1 0,-15 13 0,12-5 0,-1-1 0,-14 24 0,-16 37 0,7 8 0,10-9 0,9-12 0,8-5 0,6-11 0,3-7 0,5-38 0,-4 0 0,1 0 0,0 0 0,0 0 0,1 0 0,-1 0 0,0 0 0,1 0 0,-1 0 0,1 0 0,-1 0 0,4 2 0,1-1 0,-2-1 0,1 1 0,-1-1 0,1 0 0,0 0 0,0 0 0,6 0 0,61 9 0,23-7 0,7-13 0,-4-8 0,-13-7 0,-23-3 0,-20-2 0,-22 5 0,-21 24 0,1-1 0,0 1 0,0-1 0,0 0 0,0 1 0,0-1 0,0 0 0,0 0 0,0 1 0,0-1 0,0 0 0,-1 1 0,1-1 0,0 0 0,0 1 0,-1-1 0,1 0 0,-1 1 0,1-1 0,0 0 0,-1 1 0,1-1 0,-1 1 0,1-1 0,-1 1 0,0 0 0,1-1 0,-2 0 0,-32-11 0,-26 20 0,-14 21 0,61-19 0,-3 0 0,1 0 0,-14 13 0,18-12 0,-2 2 0,1 1 0,-12 16 0,14-16 0,-1 2 0,-12 27 0,-1 19 0,22-57 0,1 1 0,-1 0 0,2 0 0,-1 0 0,1 13 0,-1-18 0,1 1 0,1-1 0,-1 1 0,0 0 0,0 0 0,1 0 0,-1-1 0,1 1 0,0 0 0,0 0 0,-1-1 0,1 1 0,0-1 0,2 3 0,-4-3 0,1-1 0,1 1 0,-1-1 0,0 1 0,1-1 0,-1 1 0,1-1 0,0 1 0,-1-1 0,1 1 0,-1-1 0,1 0 0,0 1 0,-1-1 0,1 0 0,0 1 0,-1-1 0,1 0 0,0 0 0,-1 0 0,1 0 0,0 0 0,1 0 0,18-1 0,-2-11 0,2-8 0,-4-9 0,7-14 0,-4-12 0,-3 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3.2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46.7522"/>
      <inkml:brushProperty name="anchorY" value="2714.2644"/>
      <inkml:brushProperty name="scaleFactor" value="0.5"/>
    </inkml:brush>
  </inkml:definitions>
  <inkml:trace contextRef="#ctx0" brushRef="#br0">1455 787 24575,'0'0'0,"-9"0"0,-8 5 0,-10 6 0,-4 10 0,-12 5 0,-21 14 0,-27 17 0,-23 16 0,-15 20 0,-13 20 0,7 12 0,100-84 0,-45 62 0,-15 34 0,27-15 0,54-91 0,-16 47 0,6 13 0,23-82 0,0 1 0,1 0 0,-1-1 0,2 1 0,1 13 0,-2-13 0,2-1 0,-1-1 0,2 0 0,-1 1 0,5 7 0,-4-10 0,0 0 0,1 0 0,0-1 0,-1 1 0,2-1 0,8 8 0,-4-8 0,-2 0 0,1-1 0,-1 0 0,1 0 0,1 0 0,10 2 0,9 4 0,45 6 0,54 1 0,56-23 0,29-22 0,17-19 0,0-31 0,-11-16 0,-156 59 0,68-47 0,31-41 0,-132 95 0,-1-1 0,37-49 0,-45 54 0,-2-3 0,26-50 0,-31 54 0,-2-1 0,-2 0 0,8-29 0,-9 28 0,-2-1 0,4-40 0,-5 31 0,-2-43 0,-5-26 0,-4 3 0,-7-4 0,-10 9 0,1 11 0,-7 21 0,25 57 0,0 1 0,-1 0 0,1 0 0,-1 0 0,-9-8 0,10 10 0,0 1 0,-1-1 0,0 1 0,1 0 0,-1 0 0,-10-3 0,-31-8 0,37 15 0,1-1 0,1 0 0,-1 1 0,0 0 0,-8 2 0,-42 14 0,-17 18 0,-10 15 0,-15 24 0,-13 19 0,-14 17 0,-12 23 0,6 18 0,11 15 0,22 6 0,28-14 0,20-19 0,20-19 0,15-27 0,11-24 0,11-18 0,-3-48 0,-1-1 0,0 1 0,0-1 0,0 1 0,1-1 0,-1 0 0,1 0 0,0 0 0,-1 0 0,1 0 0,0 0 0,4 3 0,-3-2 0,1-1 0,0 0 0,0 0 0,0 0 0,0 0 0,0-1 0,0 0 0,6 2 0,52 4 0,12-11 0,28-14 0,20-23 0,18-20 0,5-24 0,8-24 0,-12-15 0,-9-19 0,-15-11 0,-18-7 0,-27 2 0,-56 111 0,16-68 0,-4-48 0,-29 137 0,1-2 0,-1 0 0,-6-33 0,5 34 0,-3 1 0,-17-49 0,18 57 0,-4-1 0,-20-38 0,24 46 0,-3 0 0,-1 1 0,-16-21 0,19 26 0,0 1 0,0 0 0,-1 0 0,1 1 0,-1 0 0,-10-6 0,11 8 0,0 0 0,1 1 0,0 0 0,-1-1 0,1 2 0,-1-1 0,1 0 0,-1 1 0,0 0 0,-5 0 0,1-1 0,-1 2 0,1 1 0,0-1 0,-17 6 0,-53 22 0,-17 22 0,-18 20 0,-18 15 0,-12 27 0,7 19 0,11 19 0,24 5 0,77-113 0,-24 64 0,-4 28 0,21-21 0,15-20 0,10-18 0,12-17 0,9-9 0,-10-46 0,-2 0 0,1 0 0,-1-1 0,1 1 0,0 0 0,1-1 0,6 6 0,-3-5 0,-2 0 0,1-1 0,0 0 0,1 0 0,-1-1 0,9 3 0,-1-3 0,0 1 0,0-2 0,19 1 0,-11-3 0,47-8 0,38-16 0,12-19 0,-2-18 0,-1-17 0,-8-13 0,-9-19 0,-12-16 0,-67 90 0,25-61 0,5-42 0,-18 4 0,-25 91 0,0-49 0,-10 71 0,1-1 0,0 0 0,-9-33 0,5 38 0,0-1 0,-1 0 0,-20-36 0,15 41 0,2 0 0,-1 1 0,-1 0 0,-1 0 0,-16-13 0,10 8 0,-4 2 0,-45-29 0,41 31 0,-2 1 0,-48-16 0,39 17 0,-66-13 0,69 21 0,-1 1 0,-40 1 0,45 6 0,0 0 0,-58 13 0,46-5 0,-73 29 0,-46 30 0,-1 17 0,10 17 0,2 11 0,16 0 0,21-1 0,87-83 0,-30 44 0,40-52 0,-22 43 0,30-50 0,2 0 0,-9 28 0,1 15 0,14-53 0,1 0 0,-1 0 0,1 0 0,1-1 0,-1 1 0,2 6 0,0-10 0,-1 0 0,0 1 0,0-1 0,0 1 0,1-1 0,-1 0 0,1 0 0,-1 0 0,1 0 0,0 0 0,0 0 0,0 0 0,2 1 0,0 0 0,0 0 0,0-1 0,1 0 0,-1 0 0,1 0 0,-1 0 0,9 1 0,51 7 0,22-7 0,28-8 0,26-13 0,35-22 0,26-15 0,20-24 0,18-13 0,2-11 0,-23-10 0,-28-8 0,-33 4 0,-126 88 0,55-62 0,-64 66 0,0-2 0,17-32 0,-26 39 0,-2-1 0,16-42 0,-18 46 0,-3-1 0,7-32 0,-10 42 0,-2-1 0,0 0 0,0 0 0,-1-18 0,1 24 0,-2-1 0,1 1 0,-1-1 0,1 0 0,-1 1 0,0 0 0,0-1 0,-1 1 0,-2-6 0,2 6 0,1 1 0,-1 0 0,0 1 0,1-1 0,-1 0 0,0 1 0,0-1 0,0 1 0,0 0 0,0-1 0,0 1 0,-1 0 0,-3-1 0,0 2 0,0-1 0,1 0 0,-1 1 0,1 0 0,-1 0 0,0 0 0,-8 2 0,-5 4 0,2-1 0,-30 14 0,13 0 0,-37 23 0,-54 46 0,-11 27 0,-16 24 0,-12 21 0,-4 18 0,4 5 0,11 0 0,19-6 0,23-15 0,26-16 0,27-25 0,23-23 0,32-87 0,0 2 0,0-1 0,0 21 0,3-30 0,0 0 0,0 0 0,0 1 0,0-1 0,1 0 0,-1 0 0,1 0 0,0 0 0,0 0 0,0 0 0,1 0 0,1 3 0,0-3 0,-2-1 0,1 0 0,0 0 0,0 0 0,0-1 0,1 1 0,-1 0 0,0-1 0,1 0 0,-1 0 0,1 0 0,-1 0 0,1 0 0,3 1 0,5-1 0,-1 0 0,-1-1 0,1 0 0,0 0 0,13-3 0,6-4 0,51-17 0,58-28 0,18-16 0,5-20 0,-1-11 0,-12-18 0,-109 79 0,49-55 0,-56 52 0,40-62 0,-46 61 0,27-63 0,-36 65 0,19-72 0,1-27 0,-16 14 0,-15 15 0,-8 91 0,1 0 0,-9-35 0,6 42 0,0 0 0,0 0 0,-1 1 0,-11-19 0,10 21 0,-1 0 0,1 1 0,-1 0 0,-1 0 0,-13-11 0,10 12 0,0 0 0,0 1 0,0 0 0,-1 0 0,-12-3 0,5 1 0,-2 2 0,-34-6 0,31 8 0,-52-1 0,50 6 0,0 1 0,-27 6 0,31-3 0,-1 2 0,-33 13 0,25-8 0,-40 26 0,-16 20 0,11 5 0,15 5 0,13 5 0,10-3 0,7 2 0,9-3 0,8 1 0,7 7 0,3 7 0,19 8 0,14 0 0,15 0 0,-32-76 0,0 1 0,27 29 0,-27-36 0,1 1 0,1 0 0,26 16 0,-21-18 0,-2-1 0,1 0 0,30 7 0,-25-9 0,1-1 0,41 3 0,-34-7 0,0-1 0,34-5 0,-38 0 0,2 0 0,38-13 0,53-25 0,-82 24 0,41-26 0,-57 27 0,1 0 0,34-36 0,-30 25 0,40-55 0,-42 47 0,25-49 0,15-49 0,-19-5 0,-37 96 0,7-59 0,-14 65 0,-2-70 0,-2 75 0,-10-57 0,8 71 0,-1-2 0,-15-37 0,16 48 0,-1 0 0,0 1 0,-1-1 0,0 1 0,-9-11 0,11 14 0,0 0 0,-1 1 0,-1 0 0,1 1 0,-1-1 0,1 1 0,-8-4 0,6 4 0,1 0 0,-1 1 0,0 1 0,0-1 0,0 1 0,-10-2 0,5 2 0,1 1 0,-1 0 0,0 1 0,-12 1 0,-53 9 0,-21 21 0,-18 22 0,-11 24 0,-7 21 0,7 27 0,5 33 0,6 12 0,15 12 0,15 1 0,17-14 0,22-26 0,17-28 0,14-29 0,17-80 0,-2-1 0,1 0 0,1 0 0,-1 1 0,1-1 0,0 0 0,0 0 0,4 10 0,-3-13 0,-1 0 0,0 0 0,1 0 0,-1 0 0,1 0 0,-1-1 0,1 1 0,0 0 0,0-1 0,0 0 0,0 1 0,0-1 0,0 0 0,0 0 0,0 0 0,0 0 0,5 1 0,0-1 0,0 0 0,0 0 0,0-1 0,-1 0 0,1 0 0,0 0 0,12-3 0,-2-1 0,1-1 0,34-14 0,54-20 0,24-31 0,10-12 0,4-17 0,0-19 0,-6-5 0,-14-5 0,-13 6 0,-23 10 0,-26 16 0,-22 19 0,-19 17 0,-20 56 0,-1 0 0,1 0 0,-1 0 0,0 0 0,0 0 0,0 0 0,0 1 0,-1-1 0,-1-6 0,0 7 0,1 0 0,0 0 0,-1 0 0,1 1 0,-1-1 0,0 1 0,0-1 0,0 1 0,0 0 0,0-1 0,-5-2 0,-33-23 0,-22 9 0,-11 7 0,-7 5 0,-9 15 0,-17 13 0,-37 12 0,-26 14 0,-21 18 0,-20 10 0,-4 16 0,13-6 0,32 4 0,33-11 0,113-61 0,-1 0 0,-23 23 0,-18 23 0,23-6 0,19-9 0,12 2 0,12-45 0,-1 0 0,0 0 0,1 1 0,0-1 0,0 0 0,3 9 0,1-5 0,-1-2 0,0 0 0,1 0 0,-1 0 0,8 7 0,-2-5 0,0 0 0,1 0 0,16 11 0,-5-9 0,-1 0 0,25 9 0,62 13 0,16-10 0,14-9 0,5-12 0,-96-8 0,60-12 0,46-25 0,4-22 0,-123 45 0,68-47 0,29-39 0,-16-18 0,-1-25 0,-15-12 0,-18-17 0,-24 14 0,-19 17 0,-18 20 0,-11 29 0,-13 30 0,3 64 0,1 0 0,-1 1 0,0-1 0,-1 1 0,1-1 0,-1 1 0,1 0 0,-1-1 0,0 1 0,-3-4 0,4 6 0,-1-1 0,1 1 0,-1-1 0,1 1 0,-1 0 0,1 0 0,-1 0 0,0 0 0,0 0 0,1 0 0,-1 0 0,0 1 0,0-1 0,0 1 0,0-1 0,-2 1 0,-42-3 0,-18 24 0,-15 25 0,-23 22 0,-19 18 0,-11 16 0,-12 14 0,3 14 0,6 7 0,14-3 0,12 0 0,12-5 0,24-13 0,12-15 0,20-17 0,15-13 0,11-14 0,15-8 0,10-8 0,-8-38 0,0 1 0,0-1 0,0 0 0,0 0 0,1 0 0,-1 0 0,6 5 0,-3-5 0,-1 0 0,1 0 0,-1-1 0,0 0 0,1 0 0,8 3 0,46 6 0,22-11 0,9-9 0,19-13 0,6-17 0,13-19 0,5-17 0,-2-19 0,-4-10 0,-12-6 0,-86 75 0,36-53 0,-40 51 0,24-50 0,-34 55 0,20-58 0,-24 57 0,8-52 0,-14 52 0,0-55 0,-6 59 0,-1 0 0,-5-29 0,0 31 0,-1 0 0,-15-39 0,13 43 0,-2-3 0,-18-26 0,19 35 0,-2-1 0,-28-29 0,31 35 0,-3 1 0,0-1 0,-19-11 0,22 15 0,-2 0 0,0 2 0,-22-9 0,-31-6 0,55 21 0,1-1 0,0 1 0,-1 0 0,1 1 0,-11 2 0,-60 18 0,56-10 0,-40 23 0,-27 33 0,-11 23 0,7 1 0,8 2 0,15-1 0,15-9 0,18-4 0,9-1 0,12-12 0,7-6 0,7-10 0,3-3 0,4-42 0,-2 0 0,0 0 0,1 0 0,-1-1 0,1 1 0,5 7 0,21 24 0,17 1 0,19-3 0,25-7 0,19-8 0,8-6 0,4-17 0,-91 0 0,50-10 0,-50 6 0,43-16 0,-54 13 0,-1 2 0,1-2 0,20-16 0,-17 12 0,-1-2 0,19-22 0,-17 16 0,27-39 0,-33 35 0,25-52 0,-27 48 0,13-51 0,-16 42 0,5-43 0,-1-34 0,-15 84 0,-4-49 0,-1 60 0,1 0 0,-2 1 0,-9-26 0,8 29 0,-1-2 0,-22-35 0,21 41 0,-1 0 0,-1 0 0,-19-19 0,-35-30 0,-1 20 0,1 14 0,58 28 0,-1 0 0,0 0 0,0 0 0,0 0 0,-15 1 0,14 0 0,0 1 0,0 0 0,0 1 0,-13 4 0,-45 25 0,2 17 0,-10 25 0,8 15 0,-3 17 0,5 7 0,8 9 0,9-6 0,2-1 0,7-3 0,10-8 0,8-13 0,9-11 0,11-16 0,4-13 0,-1-46 0,-1 0 0,0-1 0,0 1 0,1-1 0,0 1 0,-1-1 0,5 7 0,-3-8 0,0 0 0,-1 1 0,0-1 0,1-1 0,0 1 0,-1 0 0,1-1 0,0 1 0,0-1 0,3 2 0,32 8 0,12-7 0,15-4 0,9-8 0,21-10 0,14-12 0,7-14 0,2-7 0,-11-5 0,-79 36 0,37-29 0,-46 33 0,1-3 0,16-20 0,-24 25 0,0-2 0,16-27 0,-20 30 0,-1-1 0,11-29 0,0-23 0,-11-6 0,-11 8 0,-10 9 0,11 51 0,0-1 0,1 0 0,-1 1 0,0-1 0,-1 1 0,1 0 0,-6-6 0,4 6 0,0 0 0,0 1 0,0-1 0,0 1 0,0 0 0,-11-4 0,-44-9 0,-19 8 0,-24 6 0,-10 8 0,-10 13 0,-11 16 0,7 14 0,8 8 0,18-1 0,20 5 0,24-6 0,22-6 0,10 3 0,12-6 0,7-4 0,5 0 0,2 2 0,6 7 0,12 2 0,20 2 0,21 1 0,-43-46 0,0 1 0,32 14 0,48 13 0,4-10 0,-6-10 0,-5-13 0,-14-11 0,-63 3 0,-1 0 0,0-1 0,17-7 0,29-21 0,-48 24 0,-1 0 0,0 0 0,12-15 0,-12 9 0,-1 1 0,0 0 0,8-17 0,23-50 0,1-16 0,-7-3 0,-9-5 0,-7 4 0,-17 72 0,-1-45 0,-4 54 0,1 0 0,0 1 0,-11-28 0,8 28 0,-2-1 0,0 0 0,-13-17 0,-31-46 0,41 69 0,0 0 0,-27-23 0,-25-12 0,0 17 0,8 13 0,47 17 0,1 1 0,0 0 0,1 0 0,-1 0 0,-11 2 0,10 0 0,0 0 0,1 1 0,-1 0 0,-13 6 0,-55 30 0,-10 26 0,-5 23 0,-12 15 0,2 18 0,-2 9 0,5 11 0,4 2 0,11-5 0,15-7 0,19-13 0,17-8 0,15-15 0,9-13 0,13-17 0,-2-58 0,-1-1 0,1 1 0,1 0 0,-1-1 0,6 11 0,-4-11 0,-1-2 0,1 1 0,-1 0 0,1-1 0,0 0 0,0 0 0,6 3 0,35 25 0,13-10 0,15-8 0,21-7 0,17-4 0,17-13 0,12-18 0,6-17 0,-6-14 0,-1-21 0,-3-18 0,-13-5 0,-17-4 0,-12-2 0,-15-10 0,-62 84 0,25-61 0,-28 59 0,11-55 0,-2-40 0,-12-6 0,-14 94 0,-7-56 0,3 62 0,-19-62 0,-26-43 0,-4 19 0,3 27 0,5 25 0,6 26 0,37 41 0,0 1 0,0 1 0,0-1 0,0 1 0,-11-5 0,-26-4 0,33 13 0,1-1 0,0 1 0,1 0 0,-1 1 0,-7 1 0,-59 16 0,-23 23 0,-17 20 0,-12 17 0,3 20 0,14 8 0,83-78 0,-32 49 0,41-54 0,-24 49 0,5 8 0,13-12 0,11-9 0,7-6 0,5 3 0,1-2 0,12 0 0,6 0 0,10-1 0,19 0 0,12-1 0,21-6 0,13-10 0,3-11 0,0-10 0,-4-13 0,-3-10 0,6-20 0,-2-11 0,-7-15 0,-9-10 0,-63 46 0,1-1 0,16-24 0,-20 25 0,0-2 0,11-23 0,-15 24 0,-1 0 0,8-26 0,1-42 0,-8 0 0,-7 5 0,-4 64 0,0 0 0,-8-28 0,5 28 0,0 0 0,-17-27 0,15 31 0,-1 0 0,-1-1 0,-14-13 0,14 18 0,0 0 0,-2-1 0,-21-12 0,22 14 0,-3 0 0,1 1 0,-17-5 0,9 6 0,3 1 0,-32-5 0,-43 0 0,-2 12 0,3 14 0,-9 19 0,74-20 0,-48 31 0,45-25 0,-35 33 0,-31 34 0,11 5 0,8 10 0,14 4 0,7 8 0,10-4 0,8-12 0,11-13 0,9-11 0,8-11 0,6-6 0,8-4 0,-1-51 0,-2 2 0,1-1 0,0 1 0,0-1 0,0 0 0,1 1 0,4 6 0,-4-8 0,0 1 0,0-1 0,1 0 0,0 1 0,-1-1 0,1 0 0,6 3 0,-2-3 0,0 1 0,0-1 0,0-1 0,15 4 0,54 4 0,25-6 0,22-10 0,11-17 0,12-22 0,1-15 0,-107 37 0,54-37 0,-51 29 0,40-39 0,30-40 0,-83 74 0,29-42 0,-36 43 0,22-46 0,6-27 0,-18 11 0,-14 14 0,-11 12 0,-12 13 0,-9 7 0,8 48 0,2-2 0,0 1 0,-1 0 0,0 0 0,0 1 0,0-1 0,-7-6 0,-30-20 0,-14 10 0,-4 7 0,-3 6 0,-6 4 0,8 3 0,2 7 0,2 5 0,1 12 0,2 3 0,0 3 0,0 11 0,5 6 0,-5-1 0,5 8 0,-1 11 0,10 7 0,4 1 0,10-3 0,8-5 0,7 2 0,5-9 0,13-8 0,-7-46 0,0 0 0,0 0 0,0 0 0,0 0 0,0-1 0,1 1 0,5 6 0,-3-7 0,-1 0 0,0 0 0,0 0 0,0-1 0,0 1 0,1-1 0,9 3 0,55 9 0,29-7 0,17-11 0,14-7 0,11-18 0,-102 16 0,58-23 0,-57 16 0,55-35 0,-59 31 0,51-47 0,-52 40 0,37-46 0,-42 41 0,29-46 0,-38 50 0,23-52 0,-30 55 0,16-57 0,-20 56 0,6-46 0,-17 64 0,3 0 0,-2 0 0,0 0 0,0 0 0,-6-22 0,5 19 0,-2 1 0,0 0 0,-2 1 0,-8-17 0,5 19 0,1 1 0,-1-1 0,1 2 0,-2-1 0,-17-14 0,14 14 0,-2-1 0,-1 1 0,-32-15 0,23 15 0,0 0 0,-43-9 0,30 10 0,-49-5 0,-35 8 0,89 7 0,-53 10 0,51-5 0,-44 15 0,-43 24 0,-13 14 0,-20 20 0,-13 13 0,-16 4 0,4 6 0,19 2 0,26 1 0,21-14 0,34-11 0,27-16 0,46-54 0,2-2 0,0 1 0,0 0 0,-3 11 0,-5 25 0,10 2 0,17 1 0,13-4 0,16 1 0,19 2 0,21-9 0,19-10 0,9-9 0,20-8 0,6-6 0,-1-9 0,-15-8 0,-18-6 0,-18-4 0,-14-4 0,-4-6 0,-13-7 0,-3-5 0,-7-9 0,-7-9 0,-4-8 0,-9 1 0,-8-3 0,-17-3 0,-11-1 0,-13 8 0,-11 11 0,-3 15 0,-6 15 0,2 16 0,4 9 0,-2 11 0,-3 12 0,-7 17 0,-3 14 0,-7 23 0,-1 4 0,6 9 0,12 2 0,13 0 0,7-8 0,9-7 0,6-8 0,4-12 0,9-9 0,-2-43 0,-1 0 0,0 0 0,0 0 0,0 1 0,1-1 0,0 0 0,-1 0 0,5 4 0,-3-3 0,1-1 0,-1 1 0,1-2 0,-1 1 0,1 0 0,0-1 0,4 3 0,41 12 0,18-7 0,15-4 0,6-4 0,8-13 0,-6-7 0,-2-10 0,1-14 0,-7-13 0,-61 37 0,33-35 0,8-26 0,-50 60 0,-1-1 0,12-29 0,-14 26 0,-1-1 0,5-25 0,4-47 0,-17 66 0,-3-50 0,-2 49 0,-14-55 0,8 60 0,0-1 0,-22-39 0,15 39 0,0-1 0,-28-30 0,28 38 0,-3-2 0,-34-26 0,31 26 0,-44-26 0,-14 1 0,65 39 0,0 1 0,-26-6 0,-31-1 0,55 14 0,2 1 0,-32 4 0,33-1 0,-2 1 0,1 0 0,-17 8 0,-68 34 0,5 9 0,7 11 0,10 1 0,65-51 0,-29 38 0,-3 15 0,11 1 0,13-9 0,9-3 0,7-4 0,5 3 0,13-6 0,12-1 0,17-6 0,8 0 0,12-5 0,13-3 0,7-10 0,3-8 0,2-7 0,-1-6 0,-11-10 0,-62 1 0,-1 1 0,1-1 0,-1-1 0,14-5 0,35-25 0,2-10 0,-8-6 0,-7-9 0,-7-2 0,-10-6 0,-10 6 0,-9 3 0,-15-3 0,3 54 0,-1-2 0,1 0 0,-2 0 0,-5-10 0,3 9 0,0 0 0,0 1 0,-14-15 0,6 12 0,1 1 0,-24-17 0,19 18 0,-1 0 0,-26-11 0,-45-8 0,2 9 0,11 9 0,14 7 0,8 8 0,-6 19 0,2 6 0,-5 21 0,-10 6 0,2 15 0,-9 7 0,-7 14 0,-6 13 0,-5 17 0,6 18 0,19 1 0,21-3 0,20-13 0,14-13 0,12-23 0,8-80 0,-1 1 0,1-1 0,0 1 0,5 16 0,-4-22 0,0-1 0,-1 0 0,1 1 0,0-1 0,0 0 0,0 0 0,0 0 0,0-1 0,1 1 0,-1 0 0,6 3 0,-3-2 0,-1-1 0,1 0 0,0-1 0,-1 0 0,1 0 0,0 0 0,0 0 0,9 1 0,69 6 0,-50-13 0,48-7 0,-31-3 0,47-18 0,77-37 0,8-19 0,-13-17 0,-14-19 0,-23-3 0,-18-10 0,-82 89 0,29-54 0,11-49 0,-24 17 0,-18 10 0,-26 99 0,1-50 0,-4 61 0,-1 0 0,-1-1 0,-4-18 0,3 27 0,1 1 0,-1-1 0,1 1 0,-2 0 0,1 0 0,0 0 0,-1 0 0,-3-5 0,5 6 0,-2 1 0,1 0 0,0 0 0,-1 0 0,0 1 0,0-1 0,1 1 0,-2-1 0,-3-2 0,4 2 0,-1 1 0,0 0 0,0 1 0,0-1 0,0 1 0,0-1 0,-8 0 0,-33-3 0,-20 11 0,-14 14 0,-18 6 0,-3 15 0,5 7 0,15 5 0,15-3 0,20-4 0,17-1 0,12-5 0,10 2 0,6-4 0,3 2 0,0 9 0,11-3 0,10 8 0,15-9 0,9-11 0,6-10 0,8-9 0,-5-8 0,5-15 0,9-19 0,0-13 0,2-19 0,-8-6 0,-9-8 0,-16-4 0,-7-7 0,-12-2 0,-21 69 0,1 1 0,-1-1 0,-4-25 0,2 23 0,-2 0 0,-10-34 0,-22-36 0,28 75 0,-1-2 0,-20-25 0,22 32 0,-2-1 0,0 1 0,-18-15 0,18 18 0,1 0 0,-1 1 0,0 0 0,-17-7 0,16 9 0,0 0 0,1 1 0,-1 0 0,-19-2 0,18 5 0,-1-1 0,1 1 0,0 0 0,-17 4 0,-54 21 0,-2 18 0,-7 25 0,-5 17 0,11 12 0,9 13 0,19-2 0,8-9 0,14-11 0,12-19 0,16-9 0,7-13 0,2-41 0,0-2 0,0 0 0,-1 0 0,2 0 0,-1 0 0,6 8 0,-4-8 0,1 1 0,-1-1 0,2 1 0,-1-2 0,9 8 0,55 26 0,35 3 0,19-2 0,19-3 0,0-8 0,-10-8 0,-17-8 0,-20-10 0,-82-4 0,1 1 0,-1-1 0,21-6 0,-27 5 0,-1 0 0,0 0 0,0 0 0,0 0 0,0-1 0,0 0 0,6-5 0,-7 6 0,0-1 0,-1 0 0,1-1 0,-1 0 0,0 0 0,5-7 0,-5 6 0,-1 0 0,0 1 0,0-2 0,-1 1 0,4-10 0,4-29 0,-11 42 0,1-1 0,0 1 0,-1-1 0,1 0 0,-1 0 0,0 0 0,0 1 0,-2-5 0,-15-19 0,16 26 0,0-1 0,0 1 0,-1-1 0,1 1 0,0 0 0,-1 0 0,1 0 0,-1 0 0,0 0 0,-3 0 0,-28 2 0,-1 5 0,0 13 0,2 1 0,8 3 0,6-4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5.1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35.58862"/>
      <inkml:brushProperty name="anchorY" value="787.42609"/>
      <inkml:brushProperty name="scaleFactor" value="0.5"/>
    </inkml:brush>
  </inkml:definitions>
  <inkml:trace contextRef="#ctx0" brushRef="#br0">1 0 24575,'0'0'0,"0"5"0,0 6 0,0 6 0,0 3 0,0 4 0,0 2 0,0 1 0,5-5 0,1-5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8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.36035"/>
      <inkml:brushProperty name="anchorY" value="-651.82916"/>
      <inkml:brushProperty name="scaleFactor" value="0.5"/>
    </inkml:brush>
  </inkml:definitions>
  <inkml:trace contextRef="#ctx0" brushRef="#br0">191 51 24575,'0'0'0,"-9"0"0,-4 5 0,-3 6 0,1 5 0,4 4 0,2 10 0,4 1 0,2 7 0,7 4 0,6-5 0,1-3 0,5-9 0,3-3 0,3-6 0,2-5 0,2-5 0,0-8 0,2-8 0,-6-6 0,-6-11 0,-5-8 0,-5-8 0,-3 0 0,-2-4 0,-2 4 0,-5 4 0,-6 9 0,0 3 0,-9 9 0,-4 5 0,3 12 0,-1 3 0,0 13 0,-1 7 0,-1 4 0,5 13 0,-5 12 0,-2 10 0,0 4 0,4 0 0,6-7 0,5 2 0,6-2 0,2-7 0,9-11 0,6-13 0,7-11 0,-17-16 0,0 0 0,0 0 0,0 1 0,1-1 0,-1 0 0,0 0 0,0 0 0,1 0 0,-1 0 0,0 0 0,1 0 0,-1-1 0,0 1 0,0 0 0,2-1 0,22-18 0,2-13 0,0-6 0,-4-6 0,-6 1 0,-6 2 0,-4 4 0,-15 14 0,-2 15 0,-7 12 0,2 10 0,2 8 0,9-1 0,8-4 0,9-4 0,6-10 0,10-3 0,-3-14 0,2-1 0,-6-10 0,-6-3 0,-6-2 0,-4 0 0,-9 5 0,-12 7 0,-2 16 0,-10 11 0,-3 15 0,-6 16 0,0 9 0,6 7 0,2-4 0,7-4 0,7-7 0,5-6 0,10-8 0,8-10 0,7-12 0,6-10 0,8-10 0,3-6 0,0-10 0,0-2 0,-7-6 0,-2 1 0,-7 1 0,-4 2 0,-6 4 0,-9 29 0,1 1 0,1-1 0,0 0 0,-1 1 0,1-1 0,-1 0 0,1 1 0,-1-1 0,0 0 0,0 1 0,1-1 0,-1 1 0,-2-3 0,-23-13 0,-1 17 0,-4 11 0,1 13 0,6 7 0,5 2 0,8 1 0,4-1 0,9-7 0,8-7 0,7-7 0,5-5 0,-3-10 0,-2-8 0,-1-11 0,-3-6 0,2-7 0,-3-3 0,-3-3 0,-3-5 0,-2 3 0,-8-2 0,-12 9 0,-5 9 0,-6 9 0,3 13 0,5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0.1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55.52283"/>
      <inkml:brushProperty name="anchorY" value="482.39627"/>
      <inkml:brushProperty name="scaleFactor" value="0.5"/>
    </inkml:brush>
  </inkml:definitions>
  <inkml:trace contextRef="#ctx0" brushRef="#br0">285 183 24575,'0'0'0,"-5"4"0,-7 2 0,-14 0 0,-6-1 0,-3-2 0,-5-1 0,1 4 0,2 6 0,3 4 0,13-1 0,22-15 0,-1 0 0,-1 1 0,1-1 0,0 0 0,-1 1 0,1-1 0,0 1 0,-1-1 0,1 1 0,0-1 0,0 1 0,0-1 0,-1 1 0,1-1 0,0 1 0,0-1 0,0 1 0,0-1 0,0 1 0,0-1 0,0 1 0,0-1 0,0 1 0,0-1 0,0 1 0,1 0 0,14 8 0,10-2 0,17-4 0,8-1 0,0-7 0,-4-1 0,-5-5 0,-4 0 0,-11-3 0,-12 1 0,-14 3 0,-11 3 0,-8 2 0,-5 3 0,-3 1 0,-2 1 0,0 6 0,0 0 0,6 5 0,-4 5 0,10-2 0,16-2 0,11-3 0,19-3 0,12-3 0,9-17 0,15-2 0,-3-1 0,-5-2 0,-13-2 0,-8-2 0,-11-7 0,-10-1 0,-7-1 0,-10 1 0,-9 7 0,-11 6 0,-12 6 0,-8 10 0,0 5 0,1 7 0,3 6 0,3 5 0,4 3 0,8 7 0,1 2 0,6 0 0,6 4 0,8-6 0,10-7 0,12-8 0,12-6 0,19-5 0,8-3 0,3-3 0,-4-5 0,-7-6 0,-13-6 0,-13-4 0,-10-8 0,-12 4 0,-12 4 0,-8 6 0,-5 6 0,-25 10 0,-14 8 0,-10 3 0,2 4 0,8 5 0,5 8 0,8-3 0,2 12 0,11-1 0,16-4 0,19-33 0,-1 2 0,1 0 0,0 0 0,-1 0 0,1 0 0,0 0 0,0 0 0,0-1 0,0 1 0,0 0 0,0 0 0,0 0 0,0 0 0,0 0 0,0 0 0,0 0 0,0 0 0,1 0 0,-1 0 0,1 1 0,-1-2 0,1 1 0,0-1 0,-1 1 0,1-1 0,0 1 0,0-1 0,-1 1 0,1-1 0,0 0 0,0 1 0,0-1 0,0 0 0,-1 0 0,1 1 0,0-1 0,0 0 0,0 0 0,0 0 0,0 0 0,1-1 0,32-5 0,5-10 0,1-1 0,-1-3 0,-8-3 0,-15 3 0,-16 20 0,0 0 0,0-1 0,1 1 0,-1-1 0,0 1 0,0-1 0,0 1 0,0-1 0,0 0 0,1 1 0,-1-1 0,0 1 0,0-1 0,-1 0 0,1 1 0,0-1 0,0 1 0,0-1 0,0 1 0,0-1 0,-1 1 0,1-1 0,0 1 0,0-1 0,-1 0 0,-13-4 0,-10 4 0,-3 8 0,-4 8 0,6 9 0,0 5 0,6 2 0,6 1 0,4-1 0,10-7 0,3-6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3.1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132.23511"/>
      <inkml:brushProperty name="anchorY" value="1476.62012"/>
      <inkml:brushProperty name="scaleFactor" value="0.5"/>
    </inkml:brush>
  </inkml:definitions>
  <inkml:trace contextRef="#ctx0" brushRef="#br0">457 806 24575,'0'0'0,"-9"0"0,-3 5 0,-9 0 0,-10 6 0,-8 4 0,-1-1 0,-4 3 0,-3 3 0,2-4 0,4 3 0,5 1 0,3 1 0,9 3 0,7 1 0,7 11 0,5 7 0,3 5 0,7-2 0,12-2 0,17-1 0,15-3 0,13-4 0,9 2 0,11-3 0,-1-6 0,-4-9 0,-7-7 0,-10-6 0,-11-4 0,-4-2 0,-41-5 0,0 3 0,0-1 0,0 1 0,-1-1 0,1 0 0,0 0 0,-1 0 0,5-4 0,26-28 0,2-21 0,-3-18 0,-1-25 0,-7-26 0,-7-13 0,-7-12 0,-15-1 0,-15 1 0,-13 14 0,-5 15 0,-1 24 0,1 24 0,3 24 0,2 19 0,30 28 0,0-1 0,0 1 0,-1 0 0,1 1 0,0-1 0,0 0 0,0 1 0,-1-1 0,1 1 0,0 0 0,-4-1 0,-27 8 0,-10 26 0,0 19 0,2 9 0,3 4 0,3-1 0,4 5 0,2-4 0,2-2 0,0-3 0,1 3 0,6-3 0,5-6 0,5-7 0,5-7 0,2 4 0,3 2 0,11 2 0,11-8 0,17-4 0,8-4 0,18-9 0,2-7 0,7-7 0,2-9 0,-7-10 0,-11-12 0,-4-10 0,-10-4 0,-11-7 0,-11-3 0,-9-4 0,-7-2 0,-10 4 0,-12 0 0,-18 0 0,25 42 0,0 0 0,1-1 0,-1 2 0,-16-10 0,-54-19 0,-4 9 0,7 9 0,11 7 0,7 10 0,10 8 0,8 8 0,2 16 0,8 8 0,9 3 0,7-1 0,7 1 0,3 2 0,4 2 0,1-3 0,6 0 0,11-3 0,20 1 0,16-9 0,8-9 0,8-8 0,-1-8 0,3-10 0,-57-2 0,0 0 0,0-1 0,15-6 0,-15 3 0,0-1 0,0 0 0,16-12 0,52-35 0,1-22 0,-9-8 0,-18 1 0,-17 9 0,-16 14 0,-11 11 0,-14 16 0,-1 31 0,1 1 0,0 0 0,0 0 0,0 0 0,0 0 0,-1 0 0,1 0 0,-1 0 0,1 1 0,-1-1 0,0 1 0,-2-3 0,-31-13 0,-11 7 0,-6 11 0,-3 8 0,-2 8 0,-5 16 0,0 8 0,-4 19 0,-3 15 0,1 7 0,8 4 0,9-14 0,14-8 0,13-6 0,9-5 0,9-1 0,4-7 0,14 0 0,-9-42 0,0 1 0,-1 0 0,1 0 0,0 0 0,0 0 0,0 0 0,6 4 0,-4-4 0,1 0 0,0-1 0,-1 1 0,1-1 0,11 4 0,43 10 0,10-8 0,6-11 0,5-13 0,11-18 0,13-22 0,4-18 0,-2-20 0,-1-21 0,-5-18 0,-6-3 0,-11-3 0,-20 6 0,-20 11 0,-17 23 0,-24 80 0,-1 0 0,1-28 0,-3 39 0,0-2 0,0 1 0,-1-1 0,-4-15 0,3 21 0,1 0 0,0 0 0,-1 1 0,1-1 0,-1 0 0,0 1 0,0-1 0,0 1 0,0-1 0,0 1 0,0 0 0,-4-3 0,4 2 0,-1 0 0,0 1 0,0 0 0,0 0 0,-1 0 0,1 1 0,-1-1 0,-6-1 0,5 1 0,0 1 0,0 1 0,0-1 0,0 1 0,0 0 0,-9 1 0,-35 13 0,-3 21 0,-13 22 0,-11 24 0,-22 14 0,-19 21 0,-1 0 0,8 1 0,25-17 0,24-20 0,24-18 0,17-16 0,20-44 0,-1 0 0,1 0 0,0 0 0,0-1 0,-1 1 0,1 0 0,1 0 0,-1-1 0,0 1 0,0 0 0,1 0 0,-1-1 0,1 1 0,-1 0 0,2 2 0,-1-1 0,1-1 0,-1 0 0,1-1 0,-1 1 0,1 0 0,0-1 0,0 1 0,0-1 0,0 1 0,0-1 0,0 0 0,3 2 0,42 11 0,20-7 0,12-3 0,6-4 0,2 0 0,-6-7 0,-11-6 0,-58 8 0,-1 1 0,0 0 0,17-11 0,-19 9 0,-1 0 0,0 0 0,0 0 0,10-13 0,29-37 0,-7-12 0,-10-7 0,-4-9 0,-9 2 0,-5 0 0,-11 11 0,-9 17 0,-8 17 0,13 34 0,1 1 0,0 0 0,0 0 0,0 0 0,-1 0 0,1 0 0,-1 1 0,1-1 0,-1 1 0,-5-2 0,3 1 0,0 1 0,0 0 0,-1 0 0,1 0 0,0 1 0,-10 0 0,6 3 0,0-2 0,0 2 0,0-1 0,-15 7 0,-50 29 0,-7 29 0,-10 22 0,-1 20 0,12 3 0,13-3 0,19-16 0,16-19 0,15-17 0,9-13 0,12-11 0,-3-31 0,0 0 0,0 0 0,0 0 0,0-1 0,0 1 0,0 0 0,0-1 0,1 1 0,-1-1 0,1 1 0,2 1 0,27 11 0,9-13 0,2-9 0,15-14 0,3-5 0,1-10 0,11-11 0,-12 0 0,-13-8 0,-20 9 0,-18 16 0,-9 30 0,0 1 0,0-1 0,0 1 0,1-1 0,-2 1 0,1-1 0,0 0 0,0 1 0,0-1 0,0 1 0,0-1 0,0 0 0,0 1 0,-1-1 0,1 1 0,0-1 0,-1 1 0,1-1 0,0 1 0,-1-1 0,1 1 0,0 0 0,-1-1 0,1 1 0,-1-1 0,1 1 0,-2-1 0,-15-3 0,-2 11 0,1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1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7.6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60.69458"/>
      <inkml:brushProperty name="anchorY" value="1214.9751"/>
      <inkml:brushProperty name="scaleFactor" value="0.5"/>
    </inkml:brush>
  </inkml:definitions>
  <inkml:trace contextRef="#ctx0" brushRef="#br0">1429 972 24575,'0'0'0,"-7"-12"0,-7-10 0,-8-7 0,-2-7 0,-6-1 0,3 1 0,2 7 0,2 8 0,1 8 0,-4 5 0,-3 5 0,-9 3 0,0 1 0,11 5 0,27-5 0,0-1 0,-1 0 0,0 0 0,0 1 0,1-1 0,-1 1 0,0-1 0,1 1 0,-1-1 0,1 1 0,-1-1 0,0 1 0,1-1 0,-1 1 0,1 0 0,-1-1 0,1 1 0,-1 1 0,-2 14 0,11-1 0,6 7 0,4-3 0,4-3 0,-4 0 0,1 1 0,0 1 0,0-2 0,-12-13 0,-8-10 0,-13-12 0,-6-1 0,-4-9 0,-6 0 0,0 4 0,-4 1 0,-6-4 0,-3 0 0,-1 1 0,3 5 0,4 6 0,1 5 0,4 5 0,-1 4 0,-1 1 0,-3 2 0,3 5 0,2-1 0,4 1 0,2 4 0,2 3 0,2 8 0,1 4 0,4 7 0,5 5 0,5 5 0,2 8 0,8-3 0,14 6 0,-14-48 0,1 2 0,0 0 0,1-1 0,-1 1 0,6 5 0,34 35 0,17 0 0,20 1 0,14 0 0,17-5 0,9-5 0,-6-9 0,-14-9 0,-16-9 0,-20-5 0,-17-4 0,-12-7 0,-14-6 0,-20 9 0,-1 1 0,0 0 0,0-1 0,0 1 0,0-1 0,0 1 0,0-1 0,0 1 0,-1-1 0,1 0 0,1-2 0,3-21 0,-4-3 0,-2-5 0,-1-9 0,-9-10 0,-8-2 0,-13-11 0,-11 0 0,-17-3 0,-15-2 0,-10 4 0,-4 5 0,2 8 0,8 9 0,15 13 0,9 11 0,12 8 0,9 7 0,3 4 0,-5 2 0,2 6 0,-2 0 0,-2 5 0,-5 3 0,6 4 0,4 2 0,5 1 0,7 7 0,6 5 0,7 1 0,4 3 0,3-1 0,1 1 0,10-2 0,8-2 0,14-4 0,11 3 0,9-7 0,6-2 0,9-1 0,-1-5 0,-5-6 0,-8-4 0,-10-3 0,-8-9 0,-11-5 0,-5-11 0,-6-5 0,-6-7 0,-3-10 0,-3-15 0,-9-14 0,-19-19 0,-17-9 0,-20-9 0,-17-2 0,-8 5 0,0 19 0,8 12 0,9 16 0,11 19 0,8 15 0,5 11 0,9 9 0,6 4 0,5 7 0,4 10 0,3 11 0,5 7 0,4 12 0,5 4 0,4 7 0,2 1 0,1 3 0,9 8 0,13 12 0,18 17 0,19 10 0,22 18 0,18-1 0,14-3 0,6-15 0,4-13 0,4-10 0,-12-22 0,-12-14 0,-17-18 0,-15-13 0,-17-14 0,-5-11 0,-10-5 0,-10-4 0,-6-9 0,-8-2 0,-6-6 0,-4 0 0,-3-5 0,-2 3 0,-6-8 0,-4-3 0,-12 3 0,-9-6 0,-10 0 0,-13-6 0,-20-5 0,-5 10 0,3 11 0,10 8 0,12 10 0,12 9 0,10 5 0,6 5 0,4 7 0,-2 6 0,5 10 0,0 4 0,1 3 0,3 10 0,4 4 0,4 0 0,3 2 0,3-4 0,4 1 0,15-4 0,17 1 0,13-8 0,13-2 0,3-3 0,-2-7 0,0-5 0,0-15 0,-4-8 0,-4-13 0,-5-10 0,-2-12 0,-2-14 0,-11-8 0,-9-6 0,-9-3 0,-12-10 0,-13-4 0,-12-4 0,11 66 0,-15-36 0,13 41 0,-22-37 0,18 38 0,-32-35 0,30 38 0,-33-26 0,30 29 0,-39-20 0,38 24 0,-42-13 0,-21 2 0,0 11 0,0 12 0,-4 14 0,-8 17 0,3 14 0,68-29 0,-32 26 0,-11 19 0,11 5 0,13-2 0,14-3 0,11-3 0,10 0 0,6-2 0,13-2 0,2-2 0,13-1 0,3-7 0,6-6 0,4-9 0,7-5 0,3-8 0,0-1 0,4-5 0,-1-3 0,-4-3 0,-7-1 0,-6-12 0,-10-6 0,-7-5 0,-3-8 0,-4-11 0,-4-7 0,-2-7 0,-2-4 0,-5-8 0,-5-5 0,-13-8 0,-13 4 0,-15-5 0,-4 6 0,-11 10 0,2 11 0,7 16 0,9 12 0,12 16 0,34 7 0,-1 1 0,0 0 0,1 0 0,-1 0 0,0 1 0,1-1 0,-1 0 0,0 1 0,1-1 0,-1 1 0,-2 1 0,3-1 0,0 0 0,0 0 0,0-1 0,0 1 0,0 0 0,0 0 0,0 0 0,1 1 0,-1-1 0,0 0 0,1 0 0,-1 0 0,1 0 0,-1 1 0,0 0 0,-4 29 0,3 12 0,12 7 0,14 17 0,8 7 0,20 9 0,18 0 0,10 0 0,11-2 0,-1-13 0,0-2 0,-5-11 0,-10-15 0,-14-13 0,-56-26 0,1 0 0,0 1 0,0-1 0,-1 0 0,11-1 0,-14 1 0,0-1 0,1 0 0,-1 0 0,0-1 0,0 1 0,0-1 0,0 1 0,0-1 0,0 0 0,0 0 0,3-2 0,-3 1 0,-1 1 0,1 0 0,-1-1 0,0 1 0,0-1 0,0 1 0,0-1 0,0 1 0,0-1 0,0 0 0,-1 0 0,1 0 0,0 1 0,0-4 0,5-33 0,-5-22 0,-15-15 0,-15-21 0,-18-17 0,-18-9 0,-16 4 0,4 19 0,10 21 0,13 23 0,11 22 0,10 15 0,11 17 0,21 0 0,0 1 0,0 1 0,0-1 0,0 0 0,1 1 0,-1-1 0,0 1 0,1-1 0,-1 1 0,0-1 0,0 1 0,1-1 0,-1 1 0,1 0 0,-1 0 0,1-1 0,-2 2 0,-4 16 0,3 14 0,4 9 0,0 10 0,1 8 0,0 11 0,16 10 0,9-3 0,-16-56 0,22 35 0,-24-44 0,2 2 0,22 22 0,28 19 0,4-11 0,-2-13 0,-4-11 0,-5-9 0,-9-6 0,-7-4 0,-35-4 0,1 3 0,-1-1 0,0-1 0,0 1 0,1-1 0,-1 1 0,5-5 0,18-16 0,-8-14 0,-1-12 0,-2-10 0,-3-12 0,-7-15 0,-8-2 0,-3 62 0,2 2 0,-9-26 0,4 23 0,-23-48 0,20 56 0,-1-1 0,0 0 0,-15-17 0,12 18 0,-2 0 0,-28-22 0,19 18 0,-39-22 0,40 28 0,-40-15 0,-19 0 0,15 13 0,61 18 0,-1-1 0,1 1 0,0 0 0,-12 3 0,15-2 0,0 0 0,1 0 0,-1 1 0,1 0 0,0 1 0,-8 4 0,-27 19 0,7 9 0,1 7 0,8 8 0,2 3 0,6 6 0,6 0 0,3 3 0,5 3 0,9-3 0,6-2 0,14 1 0,7-3 0,6-3 0,12-7 0,6-2 0,-4-11 0,-2-5 0,-3-10 0,-7-7 0,-6-6 0,-2-13 0,-4-13 0,-7-6 0,-7-14 0,-7-10 0,-4-10 0,-7-2 0,-2-4 0,-10 2 0,-8 8 0,14 43 0,0 1 0,1 1 0,-13-13 0,0 2 0,-30-21 0,-50-19 0,-31-4 0,-17 3 0,8 13 0,23 12 0,30 19 0,76 16 0,0 1 0,0 0 0,-14 2 0,24-1 0,0 0 0,0 1 0,0-1 0,0 0 0,-1 0 0,1 1 0,0-1 0,0 1 0,0-1 0,0 1 0,0 0 0,0-1 0,0 1 0,0 0 0,0 0 0,0 0 0,0 0 0,0 0 0,1 0 0,-1 0 0,0 0 0,0 0 0,0 2 0,-1-1 0,1 0 0,1 0 0,-1 1 0,1-1 0,0 0 0,-1 0 0,1 0 0,0 1 0,0-1 0,0 0 0,1 0 0,-1 1 0,0-1 0,2 4 0,1 2 0,0-1 0,1 1 0,-1-1 0,1 1 0,5 6 0,49 59 0,16 7 0,21 4 0,11-1 0,5-11 0,-10-12 0,-14-13 0,-14-10 0,-16-12 0,-10-10 0,-10-7 0,-8-5 0,-4-3 0,-8-7 0,-6-4 0,-5-11 0,-3-3 0,-6-12 0,-6-6 0,-10-13 0,-7-14 0,-7 0 0,-1 2 0,1 9 0,-1 10 0,2 14 0,3 12 0,-7 10 0,-1 12 0,1 10 0,-2 11 0,4 11 0,3 7 0,3 7 0,7 7 0,7 2 0,5 1 0,4 8 0,4 0 0,5-3 0,10 13 0,-7-56 0,0 1 0,11 21 0,30 42 0,10 5 0,16 0 0,15 2 0,11-2 0,2-8 0,7-14 0,-3-16 0,-16-17 0,-9-14 0,-23-13 0,-52-5 0,-1 0 0,0 0 0,0 0 0,0 0 0,0-1 0,9-4 0,-10 4 0,-1 0 0,0-1 0,0 1 0,0-1 0,0 0 0,0 0 0,-1 0 0,1 0 0,2-4 0,-2 0 0,0 1 0,0 0 0,0-1 0,-1 0 0,0 1 0,2-10 0,12-57 0,-7-22 0,-8-9 0,-11-14 0,-16 0 0,-16-17 0,-21 4 0,-20-5 0,-14 12 0,0 18 0,9 28 0,68 62 0,-37-21 0,-5 6 0,56 29 0,0 0 0,0 0 0,-1 1 0,1 0 0,-10-1 0,11 1 0,0 1 0,1 1 0,-1-1 0,1 1 0,-1 0 0,-7 3 0,9-3 0,-1 1 0,0 0 0,1 0 0,-1 0 0,1 1 0,0-1 0,-4 5 0,4-4 0,-1 1 0,1 0 0,1-1 0,-1 2 0,0-1 0,-2 6 0,-9 31 0,6 11 0,4 2 0,4 6 0,0 4 0,2 4 0,8-2 0,0-4 0,12 0 0,4-7 0,9-4 0,6-8 0,6-1 0,-2-10 0,1-10 0,-6-7 0,-5-8 0,-6-8 0,-27 0 0,0 0 0,0 0 0,0 0 0,0 0 0,0 0 0,-1 0 0,1 0 0,0-1 0,0 1 0,1-2 0,16-23 0,-2-9 0,0-11 0,-4-10 0,-3-8 0,-3-5 0,-4-2 0,-9-3 0,2 64 0,2-1 0,-2 0 0,-7-21 0,-20-27 0,-3 15 0,-4 13 0,2 12 0,-2 9 0,0 11 0,-2 14 0,-4 12 0,6 14 0,1 11 0,7 9 0,5 7 0,8 4 0,5 2 0,6-5 0,3-4 0,6-6 0,7-5 0,8-12 0,8-8 0,7-5 0,6-10 0,-2-6 0,2-6 0,0-4 0,2-7 0,0-16 0,5-20 0,-38 30 0,1-1 0,13-23 0,12-35 0,-10-8 0,-7-3 0,-12-4 0,-6 70 0,0-2 0,-5-28 0,4 34 0,0-1 0,-1 0 0,-6-15 0,7 20 0,-1 0 0,0 0 0,0 1 0,0-1 0,-5-5 0,-16-14 0,-1 12 0,0 9 0,1 4 0,-3 12 0,4 11 0,1 4 0,1 3 0,5 1 0,4-2 0,5 3 0,3 0 0,2 3 0,6-6 0,6-7 0,-1-7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2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241.49561"/>
      <inkml:brushProperty name="anchorY" value="2705.72559"/>
      <inkml:brushProperty name="scaleFactor" value="0.5"/>
    </inkml:brush>
  </inkml:definitions>
  <inkml:trace contextRef="#ctx0" brushRef="#br0">1335 152 24575,'0'0'0,"-3"0"0,-11 0 0,-8 5 0,-3 5 0,-10 5 0,-1-2 0,1-1 0,-1 2 0,3 1 0,-1 3 0,-15 12 0,-6 7 0,-14 15 0,-5 9 0,-5 3 0,5 3 0,7-2 0,11-4 0,16-4 0,14-4 0,11-6 0,9-8 0,9-6 0,7-9 0,9-8 0,9-7 0,11-5 0,8-8 0,8-6 0,6-6 0,2-5 0,2-1 0,1-8 0,4 0 0,-5 0 0,-4-4 0,-6 1 0,-5 2 0,-7-8 0,-8 2 0,-6 1 0,-8-7 0,-7 4 0,-7 1 0,-3 5 0,-4-2 0,-5 7 0,-13 3 0,-13 1 0,-17 2 0,-14 5 0,-15 4 0,-3 5 0,-1 3 0,3 13 0,4 2 0,4 14 0,2 5 0,3 11 0,1 11 0,-4 3 0,5 2 0,4 9 0,10-1 0,12-3 0,13-2 0,5 1 0,8-8 0,5-7 0,3-7 0,3-6 0,5-5 0,13 3 0,14 3 0,24 4 0,23-5 0,15-3 0,19-7 0,10-6 0,-6-7 0,-6-14 0,-80 0 0,45-12 0,-43 6 0,38-18 0,28-19 0,0-10 0,-3-6 0,-8-15 0,-3-3 0,-64 55 0,29-43 0,11-27 0,-18 3 0,-33 69 0,9-44 0,-15 51 0,0-1 0,1-28 0,-5 34 0,0-1 0,0 1 0,-5-25 0,2 27 0,0 0 0,-1 0 0,0 1 0,0-1 0,-6-9 0,3 8 0,0 0 0,-1 0 0,-18-19 0,11 15 0,0 0 0,-20-13 0,19 17 0,-39-22 0,-16 1 0,1 14 0,2 8 0,-7 13 0,49 3 0,-34 9 0,-35 22 0,-10 15 0,-1 15 0,7 3 0,4 3 0,9 2 0,7 5 0,11-1 0,9 1 0,11-2 0,15-2 0,11-1 0,10-6 0,7-5 0,8-11 0,7-4 0,10-7 0,-16-38 0,-1 2 0,1-1 0,0-1 0,0 1 0,0 0 0,5 2 0,34 14 0,9-8 0,15-6 0,9-5 0,10-11 0,9-7 0,1-9 0,-4-13 0,-11-2 0,-15-3 0,-11-3 0,-12-6 0,-9-5 0,-8 0 0,-7-5 0,-8-2 0,-4-3 0,-5 3 0,-6-1 0,-6 4 0,7 54 0,0-2 0,-1 1 0,1 0 0,-6-8 0,5 12 0,0-1 0,0 0 0,0 1 0,-1 0 0,0 0 0,-5-4 0,3 2 0,-1 1 0,0 0 0,-15-7 0,-27-8 0,-6 8 0,0 11 0,-6 14 0,-6 18 0,-9 14 0,-15 17 0,-7 19 0,-3 15 0,-2 12 0,3 8 0,8 10 0,8-2 0,12-1 0,19-14 0,17-16 0,16-20 0,10-18 0,8-14 0,5-38 0,-2 0 0,1 0 0,-1 0 0,1-1 0,-1 1 0,1 0 0,0-1 0,-1 1 0,1 0 0,0-1 0,0 1 0,0-1 0,0 0 0,2 2 0,0 0 0,0-1 0,0 0 0,0-1 0,0 1 0,0-1 0,0 0 0,0 0 0,0 0 0,3 0 0,45 6 0,15-5 0,23-3 0,8-1 0,11-11 0,13-4 0,6-13 0,-1-14 0,-7-10 0,-12-9 0,-76 40 0,31-27 0,15-27 0,-9-7 0,-50 57 0,18-34 0,-24 39 0,14-42 0,-18 42 0,9-41 0,0-18 0,-6 13 0,-11 12 0,-2 12 0,0 41 0,2 0 0,-1 0 0,0-1 0,-1 1 0,1 0 0,0 0 0,-1 1 0,-1-4 0,0 3 0,2 2 0,-1-1 0,0 0 0,0 0 0,0 1 0,-1-1 0,1 1 0,0-1 0,0 1 0,-3-1 0,-30-12 0,-5 5 0,-8 9 0,3 3 0,-5 6 0,1 10 0,-3 4 0,-3 8 0,-4 6 0,3 5 0,2-1 0,8-3 0,11-4 0,12 1 0,4-7 0,8-3 0,4 3 0,4-1 0,3 1 0,13-7 0,10-5 0,12-5 0,12-5 0,7-4 0,7-6 0,11-11 0,6-10 0,10-15 0,3-10 0,-4-11 0,-4-10 0,-66 52 0,30-39 0,-36 43 0,-1-1 0,15-31 0,-17 33 0,-1-2 0,7-28 0,2-23 0,-10 6 0,-6 56 0,-1-1 0,1 0 0,-1 0 0,0 1 0,0-1 0,-3-6 0,4 9 0,-1-1 0,-1 1 0,1-1 0,-1 1 0,0 0 0,1-1 0,-5-4 0,-20-16 0,-6 8 0,-10 8 0,-8 4 0,-14 8 0,-10 16 0,-15 15 0,-9 19 0,-10 16 0,-9 17 0,3 13 0,5 11 0,15 1 0,19-6 0,56-74 0,-19 44 0,-3 24 0,14-13 0,8-17 0,8-15 0,6-13 0,3-10 0,10-6 0,-5-25 0,-2 1 0,1 0 0,0 0 0,-1 0 0,1-1 0,0 1 0,0-1 0,0 1 0,4 0 0,38 10 0,17-6 0,21-18 0,17-17 0,5-15 0,4-14 0,-2-12 0,-8-7 0,-2-6 0,-8-6 0,-3-8 0,-10-8 0,-15 4 0,-46 72 0,16-43 0,-2-18 0,-8 8 0,-9 9 0,-5 15 0,-4 11 0,-11 5 0,-10 7 0,15 32 0,1-1 0,-1 1 0,0 0 0,1 0 0,-1 0 0,-6-3 0,-33-11 0,-10 7 0,-2 5 0,-7 8 0,-4 12 0,-5 11 0,-13 14 0,-13 11 0,1 15 0,-4 11 0,2 9 0,12 6 0,15-1 0,53-63 0,-19 37 0,-4 23 0,10-3 0,11-5 0,8-8 0,6-13 0,9-11 0,6-14 0,-7-32 0,-1 0 0,0 0 0,1 0 0,-1-1 0,0 1 0,1 0 0,-1-1 0,1 1 0,0-1 0,2 3 0,28 7 0,10-7 0,14-3 0,20-8 0,8-10 0,19-19 0,6-14 0,9-11 0,-7-8 0,-6-3 0,-16-3 0,-65 52 0,23-30 0,7-12 0,-18 10 0,-15 6 0,-11 9 0,-11 38 0,0 0 0,1 0 0,0 0 0,0 1 0,0-1 0,-1 0 0,1 0 0,-1 0 0,0 0 0,1 0 0,-1 1 0,0-1 0,0 0 0,-1-2 0,1 1 0,-1 0 0,0 1 0,0-1 0,-1 1 0,1 0 0,0 0 0,-1 0 0,-3-3 0,-31-15 0,-8 5 0,-3 4 0,-1 5 0,-4 8 0,-11 2 0,-17 11 0,-10 9 0,-5 14 0,-5 12 0,14 0 0,15-4 0,22-4 0,17-6 0,34-36 0,-2 1 0,0 1 0,0-1 0,1 0 0,-1 0 0,1 0 0,-1 0 0,1 1 0,0-1 0,-1 0 0,1 1 0,0-1 0,0 0 0,0 1 0,0-1 0,0 0 0,0 1 0,0-1 0,0 2 0,0-2 0,0 0 0,0 1 0,1-1 0,-1 0 0,1 0 0,-1 0 0,1 0 0,0 0 0,-1-1 0,1 1 0,0 0 0,0 0 0,-1 0 0,1-1 0,0 1 0,0 0 0,0-1 0,0 1 0,1 0 0,28 10 0,13-11 0,10-9 0,16-6 0,8-10 0,10-8 0,-4-7 0,1-4 0,-14-8 0,-8-6 0,-8-6 0,-7 0 0,-12-2 0,-7 4 0,-9 7 0,-7 9 0,-10 13 0,-3 32 0,1-1 0,0 1 0,-1-1 0,1 1 0,-1-1 0,1 1 0,-1 0 0,0-1 0,1 1 0,-1 0 0,0-1 0,0 1 0,1 0 0,-3-2 0,1 3 0,0-1 0,1 0 0,-1 0 0,0 0 0,0 0 0,0 1 0,0-1 0,1 1 0,-1-1 0,0 1 0,-4 0 0,1 2 0,0-1 0,0 0 0,-1 1 0,1-1 0,-8 6 0,-46 21 0,-16 16 0,-14 16 0,-5 15 0,-7 10 0,-2 11 0,1 1 0,-1 6 0,17-5 0,8-1 0,16-5 0,18-16 0,12-6 0,13-8 0,8-6 0,11-14 0,8-13 0,-7-27 0,0-1 0,1 1 0,-1-1 0,0 1 0,0-1 0,1 1 0,-1-1 0,1 0 0,-1 0 0,1 0 0,2 2 0,23 6 0,12-6 0,9-8 0,20-11 0,14-11 0,8-9 0,7-10 0,-3-10 0,-10-7 0,-16-1 0,-11-7 0,-8-7 0,-10-2 0,-2 1 0,-11 0 0,-7 7 0,-8 12 0,-5 10 0,-4 6 0,-4 42 0,2-1 0,-1 0 0,0 0 0,1 0 0,-1 0 0,0 0 0,-1 0 0,1 0 0,-3-3 0,-14-16 0,-10 9 0,-2 12 0,-4 13 0,-3 13 0,-2 5 0,-3 7 0,0 5 0,3 3 0,0-2 0,9 0 0,4 2 0,-2 0 0,3 0 0,5 7 0,1 0 0,5-4 0,5-6 0,7-10 0,8-15 0,-4-16 0,-1 0 0,0 0 0,0 0 0,1-1 0,-1 1 0,0 0 0,1-1 0,-1 1 0,0-1 0,1 0 0,-1 0 0,3 1 0,21-5 0,8-2 0,9-7 0,3-9 0,14-4 0,6-6 0,3-6 0,1-9 0,-4-3 0,-11-7 0,-8-6 0,-15 1 0,-10 3 0,-14 7 0,-11 8 0,3 41 0,0 0 0,0-1 0,-1 1 0,1 0 0,-1 0 0,1 0 0,-1 1 0,-4-6 0,5 7 0,-1-1 0,0 0 0,0 0 0,0 1 0,0-1 0,0 1 0,-1 0 0,1 0 0,0 0 0,-4-1 0,2 0 0,0 2 0,0-1 0,1 1 0,-1-1 0,0 1 0,-8 1 0,-27 8 0,-9 18 0,-9 10 0,-5 13 0,-12 14 0,-10 2 0,0 4 0,-3 11 0,0 2 0,9 5 0,9-7 0,13-8 0,16-7 0,19-17 0,20-46 0,0 0 0,0 0 0,0 0 0,0 0 0,1 1 0,0-1 0,0 0 0,0 6 0,0-8 0,0 0 0,0 1 0,0-1 0,1 0 0,-1 0 0,0 0 0,1 0 0,-1 0 0,1 0 0,-1 0 0,1 0 0,-1 0 0,1 0 0,0-1 0,-1 1 0,1 0 0,0 0 0,0-1 0,1 2 0,1-1 0,0 0 0,0 0 0,0 0 0,-1 0 0,1-1 0,0 1 0,0-1 0,0 0 0,4 0 0,3-4 0,0 1 0,0 0 0,15-8 0,54-28 0,16-17 0,1 0 0,-8-2 0,-6 3 0,-11 1 0,-11 2 0,-11 2 0,-11 7 0,-12 4 0,-9 6 0,-13 9 0,-5 13 0,-8 7 0,-5 4 0,1 7 0,-3 2 0,-2-1 0,4-2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1.8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61.20337"/>
      <inkml:brushProperty name="anchorY" value="2017.81934"/>
      <inkml:brushProperty name="scaleFactor" value="0.5"/>
    </inkml:brush>
  </inkml:definitions>
  <inkml:trace contextRef="#ctx0" brushRef="#br0">2826 0 24575,'0'0'0,"0"5"0,0 5 0,0 5 0,0 8 0,-4 8 0,-5 7 0,-4 5 0,1 4 0,-3 6 0,-1-4 0,2-4 0,3-2 0,3 0 0,0-4 0,1-4 0,-3-9 0,3-12 0,6-15 0,1 1 0,-1 0 0,1 0 0,-1 1 0,1-1 0,0 0 0,-1 0 0,1 0 0,0 0 0,-1 0 0,1 0 0,0 0 0,-1 0 0,1 0 0,-1-1 0,1 1 0,0 0 0,-1 0 0,1 0 0,0 0 0,-1-1 0,1 1 0,0 0 0,-1 0 0,1-1 0,0 1 0,0 0 0,-1-1 0,-12-13 0,-3-2 0,2 4 0,3 9 0,3-1 0,3-3 0,3-4 0,1-4 0,1-4 0,0-2 0,1-7 0,-1-1 0,-3 4 0,-6 6 0,0 10 0,-7 16 0,1 9 0,2 6 0,3 9 0,4 1 0,2 1 0,2-2 0,-2-7 0,-1-11 0,5-13 0,0 0 0,-1 0 0,1 0 0,0 0 0,0 0 0,0 0 0,-1 0 0,1 0 0,0 0 0,0 0 0,-1 0 0,1 0 0,0 0 0,0 0 0,-1 0 0,1 0 0,0 0 0,0 0 0,0 0 0,-1 0 0,1 0 0,0 0 0,0 0 0,-1-1 0,1 1 0,0 0 0,0 0 0,0 0 0,0 0 0,-1-1 0,1 1 0,0 0 0,0 0 0,0 0 0,0-1 0,-8-12 0,2-9 0,1-3 0,-2-2 0,-4 4 0,-2 5 0,0 11 0,-6 15 0,3 8 0,-6 16 0,3 4 0,4 1 0,4 3 0,0-7 0,4-3 0,1-17 0,2-13 0,3-11 0,-5-17 0,2-5 0,0-3 0,1 1 0,-4 7 0,-7 8 0,12 21 0,1-1 0,0 0 0,0-1 0,0 1 0,0 0 0,-1-1 0,1 1 0,0 0 0,0 0 0,0 0 0,-1 0 0,1 0 0,0 1 0,0-1 0,-1 0 0,0 1 0,-24 17 0,-5 13 0,4 10 0,-3 1 0,6-2 0,2 2 0,1-5 0,1-3 0,0-3 0,0-8 0,-4-7 0,-5-11 0,-1-10 0,1-3 0,1-1 0,7-4 0,2 2 0,0 2 0,1 3 0,-9 11 0,-1 8 0,-1 5 0,2 5 0,1-3 0,5-14 0,11-9 0,5-19 0,4-7 0,7-4 0,1 0 0,-4 5 0,-2 13 0,-10 7 0,-1-4 0,0-7 0,6-8 0,7-8 0,2-1 0,1 1 0,3 6 0,0 13 0,-6 13 0,-7 10 0,-5 13 0,-10 11 0,-4 8 0,-2 1 0,4 3 0,-4-8 0,1-3 0,-4-5 0,0-7 0,5-15 0,22-7 0,0 2 0,0 0 0,0-1 0,0 0 0,0 1 0,0-1 0,0 0 0,0 1 0,0-1 0,0 0 0,0 0 0,0 0 0,0 0 0,1 0 0,-1 0 0,0 0 0,0-1 0,0-4 0,-1 1 0,1 0 0,0 0 0,0 0 0,1 0 0,-1-8 0,3-48 0,4-11 0,5 4 0,0 8 0,-10 20 0,-2 41 0,1-1 0,0-1 0,0 0 0,0 1 0,0-1 0,0 1 0,-1-1 0,1 1 0,0-1 0,0 1 0,-1-1 0,1 0 0,0 1 0,-1 0 0,1-1 0,0 1 0,-1-1 0,1 1 0,-1-1 0,1 1 0,0 0 0,-1-1 0,1 1 0,-1 0 0,1 0 0,-1-1 0,1 1 0,-1 0 0,1 0 0,-1 0 0,1 0 0,-1 0 0,1 0 0,-2 0 0,0-1 0,0 2 0,0-1 0,0 1 0,0-1 0,0 1 0,0 0 0,0 0 0,0 0 0,0 0 0,0 1 0,-1 1 0,-32 21 0,-6 17 0,2-2 0,2 5 0,5-9 0,3-4 0,12-9 0,11-7 0,2-6 0,-5-5 0,-3 2 0,-9 3 0,-11 4 0,-6 5 0,-1-3 0,-1 3 0,7 1 0,17-9 0,21-12 0,16-19 0,12-12 0,-1-10 0,1 5 0,-17 6 0,-16 32 0,0-2 0,1 1 0,-1 0 0,0 0 0,1 0 0,-1-1 0,0 1 0,0 0 0,0 0 0,0-1 0,0 1 0,0 0 0,0 0 0,0 0 0,0-1 0,-1-1 0,0 4 0,0-1 0,0-1 0,1 1 0,-1 0 0,0-1 0,1 1 0,-1 0 0,0-1 0,1 1 0,-1 0 0,0 0 0,0 0 0,1 0 0,-1 0 0,0 0 0,0 0 0,0 0 0,1 0 0,-1 0 0,0 0 0,1 1 0,-1-1 0,-1 1 0,-29 11 0,-14 14 0,0 5 0,-2 2 0,5-4 0,5-3 0,5-7 0,14-6 0,17-13 0,3-1 0,24-10 0,12-12 0,9-5 0,-1 3 0,-12 4 0,-23 16 0,-15 10 0,-19 14 0,-16 12 0,-12 8 0,-4 5 0,-1 0 0,11-4 0,12-4 0,7-9 0,13-9 0,13-17 0,0-1 0,0 0 0,0 1 0,0-1 0,0 0 0,0 1 0,0-1 0,0 0 0,0 1 0,0-1 0,0 0 0,0 1 0,0-1 0,0 0 0,0 1 0,0-1 0,0 0 0,0 1 0,0-1 0,0 0 0,0 1 0,0-1 0,0 0 0,0 1 0,1-1 0,-1 0 0,0 1 0,0-1 0,0 0 0,1 0 0,-1 1 0,0-1 0,0 0 0,1 0 0,12 1 0,6-4 0,4-2 0,-2-6 0,4-3 0,-1 1 0,1 2 0,-2 3 0,13-2 0,21 2 0,30-8 0,27-3 0,41-8 0,56-2 0,71 4 0,86 5-2532,28 7 3255,-9 5-1084,-50 3 361,-77 4 0,-94 1 0,-80 1 0,-66 0 0,-18-1 0,-3 0 0,-30 2 0,-47-2 0,-29 1 0,-23-1 2532,-10 1-3256,-4-1 1086,6 4-362,15 2 0,26-2 0,28-4 0,67-2 0,0 2 0,-1-1 0,1 1 0,-1-1 0,1 0 0,-1 0 0,1 0 0,-1 0 0,1 0 0,0 0 0,-1-1 0,-3-3 0,7 4 0,-2 0 0,1 0 0,-1 0 0,1 0 0,-1 0 0,1-1 0,0 1 0,0 0 0,-1 0 0,1 0 0,0 0 0,0-1 0,0 1 0,0 0 0,0 0 0,1 0 0,-1 0 0,0-1 0,0 1 0,1 0 0,-1 0 0,1 0 0,-1 0 0,0 0 0,1 0 0,0 0 0,0-1 0,0-6 0,3 1 0,0-1 0,0 1 0,8-10 0,29-37 0,17-12 0,11-10 0,5 6 0,-8 3 0,-18 17 0,-47 47 0,1-1 0,1 1 0,-1-1 0,1 1 0,-1-1 0,0 0 0,2-7 0,-4 10 0,1 0 0,-1 0 0,0 0 0,0 0 0,0 1 0,0-1 0,0 0 0,0 0 0,0 1 0,0-1 0,0 0 0,0 0 0,0 0 0,-1 1 0,1-1 0,0 0 0,0 0 0,-1 1 0,1-1 0,0 0 0,-1 1 0,1-1 0,-1 1 0,1-1 0,-1 0 0,1 1 0,-1-1 0,1 1 0,-1-1 0,0 0 0,-2-1 0,0 0 0,-1 1 0,1-1 0,0 1 0,0 0 0,-1 0 0,1 1 0,-6-2 0,-48-2 0,-15 4 0,-6 7 0,3 1 0,11 0 0,20-2 0,25-1 0,18-5 0,1 0 0,0 0 0,0 0 0,0 0 0,0 0 0,0 0 0,0 0 0,0 0 0,0 0 0,0 0 0,0 1 0,0-1 0,0 0 0,0 0 0,0 0 0,0 0 0,0 0 0,0 0 0,0 0 0,0 0 0,0 0 0,0 0 0,0 0 0,0 1 0,0-1 0,0 0 0,0 0 0,0 0 0,0 0 0,0 0 0,0 0 0,0 0 0,0 0 0,0 0 0,0 0 0,0 0 0,0 0 0,0 0 0,0 0 0,0 0 0,-1 0 0,1 1 0,12-5 0,-9 0 0,-13 8 0,-24 7 0,-27 14 0,-34 6 0,-31 7 0,-40 4 0,-29 4 0,-21-3 0,3 5 0,26-3 0,41-5 0,53-9 0,56-15 0,36-16 0,1 0 0,0 0 0,0 0 0,0 0 0,1 0 0,-1 0 0,0 0 0,0 0 0,0 0 0,0 0 0,0 0 0,0 0 0,0 0 0,0 0 0,0 0 0,0 0 0,0 0 0,0 0 0,0 0 0,1 0 0,-1 1 0,0-1 0,0 0 0,0 0 0,0 0 0,0 0 0,0 0 0,0 0 0,0 0 0,0 0 0,0 0 0,0 0 0,0 0 0,0 0 0,0 0 0,0 1 0,0-1 0,0 0 0,0 0 0,0 0 0,0 0 0,0 0 0,0 0 0,0 0 0,0 0 0,0 0 0,0 0 0,0 0 0,0 1 0,0-1 0,0 0 0,0 0 0,0 0 0,0 0 0,0 0 0,0 0 0,0 0 0,0 0 0,0 0 0,0 0 0,0 0 0,0 0 0,0 0 0,-1 0 0,1 1 0,0-1 0,0 0 0,15 0 0,36-13 0,25-3 0,23-11 0,14-2 0,14-1 0,7 5 0,1 1 0,-7 2 0,-36 5 0,-38 5 0,-38 5 0,-29 2 0,-32 4 0,-21 5 0,-14 6 0,-12 6 0,-21 3 0,-18 4 0,-20 1 0,-12 0 0,1 6 0,13 0 0,29-5 0,46-6 0,62-19 0,12 0 0,0 0 0,0 0 0,0 0 0,0 0 0,0 0 0,0 0 0,0 0 0,0 0 0,0 0 0,0 0 0,0 0 0,0 0 0,0 0 0,0 0 0,0 0 0,0 0 0,0-1 0,0 1 0,0 0 0,0 0 0,0 0 0,0 0 0,0 0 0,0 0 0,0 0 0,0 0 0,0 0 0,0 0 0,0 0 0,0 0 0,0 0 0,0 0 0,0 0 0,0-1 0,0 1 0,0 0 0,0 0 0,0 0 0,51-22 0,55-23 0,50-10 0,42-5 0,21 9 0,-2 7-763,-31 12 981,-51 11-327,-53 9 109,-57 12 0,-23 1 0,-3 0 0,0 0 0,1 0 0,-1 0 0,0 0 0,0 0 0,0 0 0,0 0 0,0-1 0,0 1 0,0 0 0,0-1 0,0 1 0,0-1 0,0 0 0,-2 1 0,-60 25 0,-34 14 0,-27 7 0,-18 5 763,-1 1-981,21-9 327,26-7-109,42-10 0,53-27 0,0 0 0,0 1 0,0-1 0,0 0 0,1 1 0,-1-1 0,0 1 0,0-1 0,1 1 0,-1-1 0,0 1 0,1-1 0,-1 1 0,1 0 0,-1 0 0,0-1 0,1 1 0,0 0 0,-1 0 0,1 0 0,-1-1 0,1 1 0,0 0 0,-1 0 0,1 1 0,2-1 0,0 0 0,0 0 0,0-1 0,0 1 0,0 0 0,-1-1 0,1 0 0,0 1 0,0-1 0,0 0 0,0 0 0,0 0 0,3-1 0,58-4 0,29-4 0,12-1 0,-1-3 0,-15-4 0,-12 3 0,-40 7 0,-33 7 0,-9 2 0,-47 12 0,-43 21 0,-39 10 0,-2 2 0,7 3 0,15-5 0,20-10 0,23-10 0,24-4 0,31-8 0,20-13 0,-2 1 0,1-1 0,-1 1 0,0-1 0,1 1 0,-1-1 0,0 0 0,1 1 0,-1-1 0,0 0 0,1 0 0,-1 0 0,1 0 0,2-1 0,73-14 0,60-18 0,56-24 0,58-22 0,54-23-2016,18-3 2592,0 2-864,-19 6 288,-46 12 0,-57 12 0,-59 15 0,-61 17 0,-75 39 0,-3 0 0,1 0 0,-1 0 0,0-1 0,0 1 0,0-1 0,0 0 0,4-4 0,-5 6 0,-2 1 0,0 0 0,0 0 0,1 0 0,-1-1 0,0 1 0,0 0 0,0 0 0,0-1 0,1 1 0,-1 0 0,0-1 0,0 1 0,0 0 0,0-1 0,0 1 0,0 0 0,0-1 0,0 1 0,0 0 0,0-1 0,0 1 0,0 0 0,0 0 0,0-1 0,0 1 0,0 0 0,0-1 0,0 1 0,0 0 0,0-1 0,0 1 0,-1 0 0,1 0 0,0-1 0,0 1 0,0 0 0,-1 0 0,1-1 0,0 1 0,0 0 0,0 0 0,-1-1 0,1 1 0,0 0 0,0 0 0,-1 0 0,1 0 0,0 0 0,0-1 0,-1 1 0,1 0 0,0 0 0,-1 0 0,1 0 0,0 0 0,-1 0 0,-26 4 0,-19 10 0,-17 3 2016,-7 8-2592,-3 8 864,-8 0-288,-4 10 0,-6 8 0,-9 7 0,-5 7 0,-3 4 0,-6 2 0,-4-3 0,-3-4 0,0-5 0,11-10 0,13 3 0,19-13 0,32-9 0,32-21 0,39-23 0,30-15 0,21-13 0,16-6 0,15-4 0,1 0 0,3-1 0,-9 6 0,-22 7 0,-32 9 0,-46 30 0,-1 0 0,1 0 0,-1 0 0,1 0 0,-1 0 0,0-1 0,0 1 0,1 0 0,-1-1 0,0 1 0,0-1 0,0 0 0,1-1 0,-3 3 0,1-1 0,0 1 0,-1-1 0,1 1 0,0-1 0,0 1 0,-1-1 0,1 1 0,0-1 0,-1 1 0,1 0 0,0-1 0,-1 1 0,1 0 0,-1-1 0,1 1 0,-1 0 0,1 0 0,0-1 0,-1 1 0,1 0 0,-1 0 0,1 0 0,-1 0 0,1 0 0,-1 0 0,1 0 0,-1 0 0,1 0 0,-1 0 0,1 0 0,-1 0 0,1 0 0,-2 1 0,-53 7 0,-48 10 0,-43 6 0,-34 4 0,-21 0 0,-14 0 0,-14-5-779,-3-2 1001,14-5-333,30-1 111,42-3 0,42-4 0,42-2 0,35-3 0,22-3 0,8 1 0,12-1 0,10-1 0,3-4 780,2-1-1003,-11 1 334,-9 0-111,-11 2 0,-13 1 0,-15 10 0,-12 2 0,-7 4 0,-2 4 0,-1-2 0,2 2 0,-2-4 0,-3-3 0,-4 1 0,-2-3 0,3-2 0,7-3 0,7-1 0,17-2 0,18-1 0,19 0 0,13-10 0,19-5 0,20 0 0,16-3 0,8 3 0,14 3 0,14-1 0,16 4 0,2 1 0,-6-1 0,-14 1 0,-23 2 0,-22 2 0,-19-9 0,-6 2 0,-5-8 0,8-4 0,22-2 0,31-1 0,34-1 0,26 6 0,7 6 0,-19 4 0,-32 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5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150.47607"/>
      <inkml:brushProperty name="anchorY" value="2787.19116"/>
      <inkml:brushProperty name="scaleFactor" value="0.5"/>
    </inkml:brush>
  </inkml:definitions>
  <inkml:trace contextRef="#ctx0" brushRef="#br0">578 3980 24575,'0'0'0,"0"-5"0,4 0 0,9-10 0,13-8 0,8-9 0,6-7 0,-1-1 0,-2-7 0,-5 3 0,-8 3 0,-24 40 0,0-2 0,1 1 0,0 0 0,0-1 0,-1 1 0,1-1 0,-1 1 0,0-1 0,1 1 0,-1-1 0,0-2 0,-1 3 0,0 1 0,1 0 0,0-1 0,-1 1 0,0 0 0,1-1 0,-1 1 0,0 0 0,1 0 0,-1 0 0,0 0 0,0 0 0,0 0 0,0 0 0,0 0 0,0 0 0,0 0 0,-1 0 0,-28-13 0,-5 7 0,-5 4 0,-3 3 0,3 1 0,0 6 0,5 0 0,-1 4 0,12-10 0,25-1 0,-1 0 0,-1 0 0,1 0 0,0 0 0,-1 0 0,1 0 0,0 0 0,-1-1 0,1 1 0,0 0 0,-1 0 0,1 0 0,0 0 0,-1 0 0,1 0 0,0-1 0,-1 1 0,1 0 0,0 0 0,0-1 0,-1 1 0,1 0 0,0 0 0,0-1 0,-1 1 0,1 0 0,0-1 0,0 1 0,0 0 0,0-1 0,-1 0 0,10-21 0,17-7 0,7-8 0,-2 0 0,-2 1 0,-6 3 0,-24 32 0,1-1 0,1 1 0,0-1 0,-1 0 0,1 1 0,-1-1 0,0 0 0,1 1 0,-1-1 0,0 0 0,0 0 0,0 1 0,0-4 0,-1 4 0,1 0 0,-1 0 0,1-1 0,-1 1 0,0 0 0,1 0 0,-1 0 0,0 0 0,1 0 0,-1 0 0,0 0 0,0 1 0,0-1 0,0 0 0,0 0 0,0 1 0,0-1 0,-1 0 0,-32-10 0,-10 5 0,0 8 0,10-2 0,35-1 0,-2 1 0,0 0 0,-1 0 0,1 0 0,0-1 0,0 1 0,1 0 0,-1-1 0,0 1 0,0 0 0,0-1 0,0 0 0,0 1 0,0-1 0,-1-1 0,2 2 0,0-1 0,-1 1 0,1-1 0,0 1 0,0-1 0,0 1 0,0-1 0,0 1 0,0-1 0,0 1 0,0-1 0,0 1 0,0-1 0,0 1 0,0-1 0,0 1 0,0-1 0,1 1 0,-1-1 0,0 1 0,0 0 0,0-1 0,1 1 0,-1-1 0,0 1 0,0-1 0,1 1 0,-1 0 0,1-1 0,22-28 0,20-3 0,13-7 0,4-5 0,0-2 0,-12 4 0,-4 3 0,-12 4 0,-10 5 0,-14 8 0,-8 21 0,0 0 0,0 0 0,0 1 0,0-1 0,0 0 0,-1 0 0,1 1 0,0-1 0,0 0 0,0 1 0,-1-1 0,1 0 0,0 1 0,0-1 0,-1 0 0,1 1 0,-1-1 0,1 1 0,0-1 0,-1 1 0,1-1 0,-2 0 0,-17-8 0,-16 4 0,-11 4 0,-4 1 0,2 1 0,5 1 0,6-1 0,7 0 0,7-10 0,9-10 0,14 17 0,0 0 0,-1-1 0,1 1 0,0-1 0,0 1 0,0 0 0,0-1 0,0 1 0,0-1 0,1-2 0,16-32 0,9-11 0,3 1 0,2-2 0,-6 5 0,-15 9 0,-12 34 0,2 0 0,0 0 0,0-1 0,0 1 0,-1 0 0,1 0 0,0-1 0,-1 1 0,1 0 0,-1 0 0,1 0 0,-1 0 0,1 0 0,-1 0 0,0 0 0,1 0 0,-1 0 0,0 0 0,0 0 0,-2-1 0,-2-1 0,0 1 0,0 0 0,0 0 0,0 0 0,0 1 0,-9-2 0,-51 0 0,-10 9 0,0 9 0,22-4 0,34-12 0,19 0 0,0 0 0,1 0 0,-1 0 0,0 1 0,1-1 0,-1 0 0,1 0 0,-1 1 0,1-1 0,0 0 0,-1 1 0,1-1 0,0 1 0,-1-1 0,1 1 0,0-1 0,-1 1 0,1 0 0,0-1 0,1 1 0,32-26 0,17-10 0,5-2 0,-6 0 0,-7-1 0,-20 7 0,-23 31 0,0 0 0,1 0 0,-1 0 0,1 0 0,-1-1 0,1 1 0,-1 0 0,0 0 0,0-1 0,1 1 0,-1 0 0,0 0 0,0-1 0,0 1 0,0 0 0,0-1 0,-1-1 0,0 2 0,0-1 0,1 1 0,-1 0 0,0 0 0,0 0 0,0 0 0,1 0 0,-1 0 0,0 0 0,0 0 0,0 1 0,0-1 0,0 0 0,-1 1 0,1-1 0,0 1 0,-2-1 0,-33-8 0,-6 4 0,0 4 0,8-3 0,9-4 0,8-5 0,18 11 0,-2 1 0,1 0 0,-1 0 0,1 0 0,0 0 0,0-1 0,0 1 0,-1 0 0,1 0 0,0 0 0,0-1 0,0 1 0,0 0 0,1 0 0,-1 0 0,0-2 0,18-27 0,15-12 0,19-15 0,4-4 0,3-1 0,1-3 0,-11 3 0,-8 7 0,-12 9 0,-7 13 0,-7 6 0,-20 26 0,4 0 0,1 0 0,-1 0 0,0 0 0,1 0 0,-1 0 0,0 0 0,1 0 0,-1 0 0,0 0 0,0 1 0,0-1 0,0 0 0,0 1 0,1-1 0,-1 0 0,0 1 0,-1-1 0,1 1 0,0 0 0,0-1 0,-1 1 0,-26-5 0,-35-1 0,-49 1 0,-4 3 0,9 2 0,20 1 0,16 1 0,23-5 0,47 1 0,0 1 0,-1 1 0,1 0 0,0-1 0,-1 1 0,1-1 0,0 0 0,0 1 0,0-1 0,-1 0 0,1 0 0,0 0 0,0 0 0,0 0 0,0 0 0,0 0 0,0 0 0,-1-2 0,3 2 0,-1-1 0,0 1 0,0-1 0,0 1 0,0 0 0,0-1 0,0 1 0,0 0 0,1-1 0,-1 1 0,0 0 0,1 0 0,-1-1 0,1 1 0,-1 0 0,1 0 0,0 0 0,-1-1 0,1 1 0,0 0 0,1-1 0,30-45 0,22-6 0,12-15 0,-3-4 0,-3 1 0,-9 4 0,-9 10 0,-13 10 0,-10 9 0,-20 36 0,2 1 0,-1 0 0,0-1 0,0 1 0,1-1 0,-1 1 0,0 0 0,0-1 0,0 1 0,0-1 0,0 1 0,-1-1 0,1 1 0,0 0 0,-1-1 0,1 1 0,-1-2 0,-1 1 0,1 1 0,-1-1 0,1 1 0,0 0 0,-1-1 0,1 1 0,-1 0 0,0 0 0,1 0 0,-1 0 0,0 0 0,1 1 0,-1-1 0,-2 0 0,-38-8 0,-18 5 0,1 4 0,9-4 0,17-8 0,33 11 0,0 1 0,-1-1 0,0 1 0,1-1 0,-1 0 0,1 1 0,-1-1 0,0 0 0,1 0 0,-1 1 0,1-1 0,0 0 0,-1 0 0,1 0 0,0 0 0,-1 0 0,1 1 0,0-1 0,0 0 0,0 0 0,0 0 0,-1 0 0,1 0 0,0 0 0,1-1 0,-1-1 0,1 0 0,0 0 0,0 1 0,0-1 0,0 1 0,0-1 0,1 1 0,-1-1 0,1 1 0,2-4 0,28-38 0,10-5 0,1-4 0,-7 0 0,-9 5 0,-27 46 0,1-1 0,0 0 0,0 0 0,0 0 0,-1 0 0,1 0 0,-1-1 0,1 1 0,-1 0 0,0-4 0,-1 6 0,1-1 0,0 1 0,-1-1 0,1 1 0,-1-1 0,1 1 0,-1-1 0,0 1 0,1-1 0,-1 1 0,0 0 0,0-1 0,0 1 0,0 0 0,0 0 0,0 0 0,-2-2 0,1 1 0,-1 0 0,0 0 0,0 0 0,0 0 0,0 1 0,0-1 0,0 1 0,-4-1 0,-25-2 0,0 6 0,7-2 0,10-4 0,15 3 0,0 1 0,0-1 0,0 1 0,-1-1 0,1 1 0,0-1 0,0 1 0,0 0 0,0-1 0,0 1 0,-1-1 0,1 1 0,0-1 0,0 1 0,0-1 0,0 1 0,0-1 0,1 1 0,-1-1 0,0 1 0,0-1 0,0 1 0,0-1 0,0 1 0,1-1 0,-1 1 0,0-1 0,23-23 0,17-20 0,17-6 0,-4-5 0,-9 4 0,-12 5 0,-11 7 0,-21 38 0,1-1 0,-1 0 0,1 0 0,-1-1 0,1 1 0,-1 0 0,0 0 0,1 0 0,-1 0 0,0-1 0,-1-2 0,0 3 0,1 1 0,-1 0 0,1 0 0,-1 0 0,0 0 0,1-1 0,-1 1 0,0 0 0,1 0 0,-1 0 0,0 1 0,0-1 0,0 0 0,0 0 0,0 0 0,0 1 0,0-1 0,-1 0 0,-28-10 0,-13 6 0,-6 4 0,3 1 0,4 2 0,14 0 0,19 0 0,13-11 0,14-5 0,3-5 0,-2-3 0,-4-3 0,-8 5 0,-7 19 0,0 0 0,0 1 0,-1-1 0,1 0 0,0 0 0,0 0 0,0 0 0,0 0 0,-1 0 0,1 1 0,0-1 0,0 0 0,-1 0 0,1 0 0,-1 1 0,1-1 0,-2-1 0,-16-9 0,-10 5 0,-7 3 0,-2 2 0,2 1 0,4 1 0,11-10 0,20 10 0,0-1 0,0 0 0,-1 0 0,1 0 0,0-1 0,0 1 0,-1 0 0,1 0 0,0 0 0,0-1 0,-1 1 0,1 0 0,0 0 0,0-1 0,0 1 0,-1 0 0,1-1 0,0 1 0,0 0 0,0-1 0,0 1 0,0 0 0,0-1 0,0 1 0,-1 0 0,1-1 0,0 1 0,0-1 0,0 1 0,0 0 0,0-1 0,1 1 0,10-19 0,9 1 0,9-7 0,3-6 0,-1 4 0,-9 4 0,-17 7 0,-6 15 0,0 1 0,0-1 0,1 0 0,-1 0 0,0 1 0,0-1 0,1 0 0,-1 1 0,0-1 0,0 1 0,0-1 0,0 1 0,0-1 0,1 1 0,-1 0 0,0 0 0,0-1 0,-1 1 0,-34-5 0,-14 3 0,-5 1 0,-2 2 0,7 0 0,11 5 0,12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9.5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39.55615"/>
      <inkml:brushProperty name="anchorY" value="8440.26855"/>
      <inkml:brushProperty name="scaleFactor" value="0.5"/>
    </inkml:brush>
  </inkml:definitions>
  <inkml:trace contextRef="#ctx0" brushRef="#br0">223 175 24575,'0'0'0,"-3"0"0,6 0 0,19 0 0,30 0 0,35 0 0,17 0 0,8 0 0,-9 0 0,-23 5 0,-74-4 0,1 0 0,1 1 0,-1 0 0,0 0 0,7 4 0,-11-6 0,-2 1 0,1-1 0,-1 1 0,0 0 0,1 0 0,-1 0 0,0 0 0,1 0 0,-1 0 0,0 0 0,0 1 0,0-1 0,0 0 0,0 1 0,0-1 0,1 3 0,-2-3 0,0 1 0,0-1 0,0 0 0,0 1 0,-1-1 0,1 0 0,0 1 0,0-1 0,-1 0 0,1 1 0,0-1 0,-1 0 0,0 0 0,1 0 0,-1 1 0,1-1 0,-1 0 0,0 0 0,0 0 0,0 0 0,-1 1 0,-28 38 0,-22 11 0,-14 8 0,-12 3 0,-10 8 0,4-2 0,8-3 0,14-10 0,17-4 0,20-12 0,25-39 0,0 1 0,-1 0 0,1 1 0,0-1 0,-1 0 0,1 0 0,0 0 0,0 0 0,0 0 0,0 0 0,0 1 0,0-1 0,0 0 0,0 0 0,0 0 0,0 0 0,0 0 0,1 0 0,-1 1 0,0-1 0,1 0 0,0 1 0,1 0 0,0 0 0,0-1 0,0 1 0,0-1 0,0 0 0,0 1 0,0-1 0,0 0 0,0-1 0,0 1 0,1 0 0,3 0 0,53 7 0,25-5 0,3-3 0,-16-2 0,-23 5 0,-47-2 0,0-1 0,1 0 0,-1 0 0,0 1 0,1-1 0,-1 0 0,0 1 0,0-1 0,1 1 0,-1 0 0,0 0 0,0-1 0,0 1 0,0 0 0,0 0 0,2 2 0,-3-2 0,0 0 0,0 0 0,0 0 0,1 0 0,-1 0 0,0 0 0,0 0 0,-1 0 0,1 0 0,0 0 0,0-1 0,0 1 0,-1 0 0,1 0 0,0 0 0,0 0 0,-1 0 0,1-1 0,-1 1 0,1 0 0,-1 0 0,1-1 0,-1 1 0,-1 1 0,-23 30 0,-14 3 0,-6 5 0,0 2 0,5-6 0,4-3 0,6-5 0,8-2 0,11-7 0,12-19 0,-1 1 0,0 0 0,0-1 0,0 1 0,0-1 0,1 1 0,-1-1 0,0 1 0,0 0 0,0-1 0,0 1 0,1-1 0,-1 1 0,0-1 0,0 1 0,1-1 0,-1 1 0,0-1 0,1 0 0,-1 1 0,0-1 0,1 1 0,-1-1 0,1 0 0,-1 1 0,1-1 0,0 0 0,29 9 0,16-5 0,7-2 0,-6 7 0,-10 9 0,-37-15 0,2-2 0,0 1 0,-1 0 0,1 0 0,-1 0 0,1 0 0,-1 0 0,0 0 0,0 0 0,0 1 0,0-1 0,0 0 0,1 4 0,-4 1 0,2-3 0,0 1 0,0 0 0,-1 0 0,1 0 0,-1 0 0,0 0 0,-1 0 0,-1 5 0,-6 7 0,0-1 0,1-1 0,-14 18 0,-52 70 0,-23 34 0,-5 22 0,8 13 0,20 6 0,21-12 0,45-132 0,1 1 0,-3 40 0,8-57 0,1 2 0,0 0 0,5 35 0,-4-46 0,1 0 0,0 1 0,1-1 0,1 0 0,-1 0 0,8 15 0,-9-17 0,2-1 0,0-1 0,0 1 0,0-1 0,0 0 0,1 0 0,0 0 0,5 4 0,-7-4 0,2-2 0,0 1 0,1-1 0,-1 0 0,0 0 0,1 0 0,8 3 0,-6-2 0,0-1 0,0-1 0,0 0 0,0 0 0,8 0 0,41-3 0,0-6 0,-1-2 0,-8-5 0,-15 2 0,-16 11 0,-15 1 0,-1 0 0,0 0 0,0 0 0,0 0 0,0 0 0,0 0 0,1 0 0,-1 0 0,0 1 0,0-1 0,0 0 0,0 0 0,0 0 0,0 0 0,0 0 0,1 0 0,-1 1 0,0-1 0,0 0 0,0 0 0,0 0 0,0 0 0,0 1 0,0-1 0,0 0 0,0 0 0,0 0 0,0 1 0,0-1 0,0 0 0,0 0 0,0 0 0,0 0 0,0 1 0,0-1 0,0 0 0,0 0 0,0 0 0,0 1 0,0-1 0,0 0 0,0 0 0,0 0 0,-1 0 0,1 0 0,0 1 0,0-1 0,0 0 0,0 0 0,-9 20 0,0 0 0,9-1 0,2-18 0,-1 0 0,-1 0 0,1 0 0,0 0 0,0 0 0,-1 0 0,1 0 0,0 0 0,0 0 0,0 0 0,0 0 0,0-1 0,0 1 0,2 0 0,27 5 0,9-5 0,-2-8 0,-11-1 0,-21 5 0,-21 6 0,-11 7 0,-5 5 0,0 0 0,9-2 0,20-8 0,24-13 0,18-17 0,10-7 0,4-3 0,-8 10 0,-14 17 0,-31 9 0,1-1 0,0 0 0,-1 0 0,1 0 0,0 0 0,-1 0 0,1 0 0,0 1 0,-1-1 0,1 0 0,-1 1 0,1-1 0,0 0 0,-1 1 0,1-1 0,-1 1 0,1-1 0,-1 1 0,1-1 0,-1 1 0,0 0 0,1-1 0,-1 1 0,0-1 0,1 1 0,-1 0 0,0-1 0,1 2 0,1 0 0,-2 0 0,1 1 0,0-1 0,-1 1 0,1 0 0,-1-1 0,0 1 0,0 0 0,0 3 0,-1 34 0,-3 8 0,-1-2 0,0 2 0,2-6 0,0-4 0,2-5 0,0-4 0,-3-3 0,-9 3 0,-8 9 0,-5 5 0,-1-1 0,1 1 0,4-3 0,2-4 0,5-4 0,5-3 0,8-7 0,3-21 0,-1 0 0,0 0 0,0 0 0,1 0 0,-1-1 0,1 1 0,-1 0 0,0 0 0,1 0 0,0 0 0,-1 0 0,1-1 0,-1 1 0,1 0 0,0-1 0,0 2 0,24 7 0,5-5 0,2-2 0,-4 2 0,-8 5 0,-6 4 0,-6 5 0,-12 2 0,-16 8 0,-24 5 0,-20 11 0,-14 9 0,0-1 0,9-5 0,16-6 0,25-15 0,25-21 0,6-4 0,29-13 0,23-15 0,22-7 0,11-6 0,2-5 0,0 3 0,-13 7 0,-23 11 0,-23 8 0,-20 7 0,-21 5 0,-10 8 0,-6 2 0,6 0 0,18-4 0,13-3 0,6-6 0,4 0 0,-2-4 0,1-5 0,-9-2 0,-12 18 0,1-1 0,1 0 0,-1 0 0,0 0 0,0 0 0,0 0 0,0 0 0,0 0 0,0 0 0,0 0 0,0 0 0,0 0 0,0 0 0,-1 1 0,1-1 0,-1-2 0,-13-10 0,-16 3 0,-9 0 0,-9 2 0,5-3 0,9-3 0,9-3 0,10-2 0,11-8 0,10-6 0,11-6 0,10-13 0,3-14 0,0-6 0,0-5 0,-3-1 0,-5 6 0,-7 10 0,-6 12 0,-4 5 0,-7 7 0,-7 6 0,-9 9 0,-8-2 0,-3 6 0,-1 0 0,1 5 0,2-1 0,3 4 0,4-2 0,7-2 0,4-8 0,13-11 0,0 28 0,-1-1 0,0 1 0,0 0 0,8-11 0,24-39 0,12-3 0,4-6 0,-3 1 0,-10 3 0,-10 8 0,-29 51 0,2-1 0,0 0 0,0-1 0,0 1 0,0-1 0,-1 1 0,0 0 0,1-1 0,-1-6 0,-2 8 0,2 0 0,-1 1 0,1-1 0,-1 1 0,0-1 0,0 0 0,1 1 0,-1-1 0,0 1 0,0 0 0,0-1 0,-1 1 0,1 0 0,0 0 0,0 0 0,-1 0 0,1 0 0,-2-1 0,-4-2 0,0 2 0,1-1 0,-1 1 0,1 0 0,-13-1 0,-40-5 0,1 5 0,10 9 0,13-4 0,17-9 0,17 7 0,1 0 0,0-1 0,-1 1 0,1 0 0,0-1 0,-1 1 0,1-1 0,0 1 0,0 0 0,-1-1 0,1 1 0,0-1 0,0 1 0,0-1 0,0 1 0,0-1 0,0 1 0,-1-1 0,1 1 0,0-1 0,0 0 0,0 1 0,0-1 0,1 1 0,-1-1 0,0 0 0,12-23 0,8-13 0,9-12 0,2-5 0,5 3 0,-6-5 0,-7 6 0,-12 11 0,-10 7 0,-10 10 0,7 20 0,0 0 0,1 1 0,-1 0 0,0-1 0,0 1 0,0 0 0,0 0 0,0 0 0,-4-1 0,-23-6 0,-1 5 0,-1 3 0,-2 1 0,2 1 0,7-5 0,6-10 0,18 12 0,0 1 0,-1-1 0,1 0 0,0 0 0,-1 0 0,1 0 0,0 0 0,-1 0 0,1 0 0,0 0 0,0 0 0,0 0 0,-1 0 0,1 0 0,0 0 0,1 0 0,-1-2 0,11-29 0,12-18 0,10-10 0,6-9 0,-1 6 0,-1 2 0,-9 10 0,-8 8 0,-12 12 0,-9 30 0,1 0 0,0 0 0,0 0 0,0 0 0,-1 0 0,1 0 0,0 0 0,-1 0 0,1 1 0,0-1 0,-1 0 0,1 0 0,-1 0 0,1 0 0,-1 0 0,1 1 0,-1-1 0,1 0 0,-1 1 0,0-1 0,0 0 0,-2-1 0,1 0 0,-1 1 0,1-1 0,-1 1 0,0 0 0,1 0 0,-1 1 0,-4-2 0,-36-2 0,-10 3 0,-8 6 0,-4 2 0,2 0 0,5-1 0,16-7 0,42 0 0,-1 0 0,0 1 0,0 0 0,0-1 0,0 1 0,0 0 0,0-1 0,0 0 0,0 1 0,0-1 0,0 0 0,0 1 0,0-1 0,0 0 0,0 0 0,0 0 0,1 0 0,-1 0 0,-1-2 0,2 1 0,0 0 0,0 0 0,0 0 0,0 0 0,0 1 0,0-1 0,0 0 0,0 0 0,0 0 0,1 1 0,-1-1 0,1 0 0,-1 0 0,1 1 0,0-1 0,1-1 0,21-45 0,13-10 0,15-14 0,5 1 0,-3 6 0,-7 10 0,-16 16 0,-29 36 0,0 0 0,0 1 0,1 0 0,-1-1 0,0 1 0,0-1 0,-1 1 0,1-1 0,0 0 0,0-2 0,-1 4 0,0 0 0,0 0 0,0 0 0,0 0 0,0 0 0,0 0 0,-1 0 0,1 0 0,0 0 0,0 0 0,-1 1 0,1-1 0,0 0 0,-1 0 0,1 0 0,-1 0 0,1 1 0,-1-1 0,1 0 0,-1 1 0,0-1 0,0 0 0,-1-1 0,-1 0 0,1 1 0,0-1 0,-1 1 0,1 0 0,-1 0 0,1 0 0,-1 1 0,-2-1 0,-37-5 0,-12 4 0,-7 3 0,-4 1 0,6-1 0,9 1 0,18-5 0,32 3 0,-1 0 0,1 0 0,-1-1 0,0 1 0,1 0 0,-1 0 0,1 0 0,-1 0 0,1-1 0,-1 1 0,0 0 0,1-1 0,-1 1 0,1 0 0,0-1 0,-1 1 0,1-1 0,-1 1 0,1-1 0,-1 1 0,1-1 0,0 1 0,-1-2 0,1 1 0,0 1 0,0-1 0,0 0 0,0 1 0,0-1 0,1 0 0,-1 0 0,0 1 0,0-1 0,1 1 0,-1-1 0,0 0 0,1 1 0,-1-1 0,0 1 0,1-1 0,-1 0 0,1 1 0,-1 0 0,1-1 0,0 0 0,22-17 0,7-8 0,7-7 0,3-2 0,3-3 0,1 1 0,-5 2 0,-7 4 0,-10 2 0,-13 7 0,-10 7 0,-9 6 0,-6 4 0,-13 3 0,-7 11 0,-4 2 0,-4 5 0,3-2 0,5-2 0,4-3 0,13-4 0,16-7 0,15-7 0,9-5 0,9-15 0,10-3 0,-4-6 0,-10 4 0,-13 8 0,-13 8 0,0 7 0,1 5 0,0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3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747.26465"/>
      <inkml:brushProperty name="anchorY" value="3191.229"/>
      <inkml:brushProperty name="scaleFactor" value="0.5"/>
    </inkml:brush>
  </inkml:definitions>
  <inkml:trace contextRef="#ctx0" brushRef="#br0">1 10 24575,'0'0'0,"3"0"0,6 0 0,4 0 0,0-4 0,-3-1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416.62207"/>
      <inkml:brushProperty name="anchorY" value="1932.17615"/>
      <inkml:brushProperty name="scaleFactor" value="0.5"/>
    </inkml:brush>
  </inkml:definitions>
  <inkml:trace contextRef="#ctx0" brushRef="#br0">1 99 24575,'0'0'0,"7"-4"0,7-2 0,7-3 0,12-5 0,7 1 0,-1 2 0,-3 3 0,-7-2 0,4-2 0,-7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7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00.68384"/>
      <inkml:brushProperty name="anchorY" value="770.69263"/>
      <inkml:brushProperty name="scaleFactor" value="0.5"/>
    </inkml:brush>
  </inkml:definitions>
  <inkml:trace contextRef="#ctx0" brushRef="#br0">178 0 24575,'0'0'0,"-7"4"0,-12 2 0,-11 4 0,-4-1 0,0-1 0,2-2 0,11-2 0,20-2 0,24-10 0,18-2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4.0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665.62354"/>
      <inkml:brushProperty name="anchorY" value="7362.39697"/>
      <inkml:brushProperty name="scaleFactor" value="0.5"/>
    </inkml:brush>
  </inkml:definitions>
  <inkml:trace contextRef="#ctx0" brushRef="#br0">176 1585 24575,'0'0'0,"7"0"0,20 0 0,16 0 0,12 0 0,4 0 0,-5 0 0,-7 5 0,-12 5 0,-33-8 0,1-1 0,-1 0 0,0 1 0,1 0 0,-1-1 0,0 1 0,0 0 0,3 4 0,9 18 0,-16-20 0,2-2 0,0 1 0,-1 0 0,1 0 0,-1-1 0,1 1 0,-1 0 0,0-1 0,0 1 0,0-1 0,-2 4 0,-21 36 0,-7 5 0,-7 2 0,5 6 0,7-4 0,7-6 0,13-11 0,8-10 0,-1-23 0,0 0 0,0 0 0,-1 0 0,1 0 0,0 0 0,0 0 0,0 0 0,0 0 0,0 0 0,-1 0 0,1-1 0,1 1 0,-1 0 0,2 0 0,-1-2 0,0 2 0,0-1 0,0 0 0,0 0 0,1 0 0,-1 0 0,0 0 0,0-1 0,4 0 0,23-12 0,-3-7 0,-9 1 0,-18 20 0,1-2 0,0 1 0,0 0 0,0-1 0,1 1 0,-1 0 0,0-1 0,0 1 0,0-1 0,0 1 0,0-1 0,0 1 0,0 0 0,0-1 0,0 1 0,0-1 0,0 1 0,0 0 0,0-1 0,0 1 0,0-1 0,0 1 0,0 0 0,0-1 0,-1 1 0,1-1 0,0 1 0,0 0 0,0-1 0,-1 1 0,1 0 0,0-1 0,-1 1 0,-16-3 0,-21 14 0,-8 8 0,-1 5 0,3 3 0,2-4 0,5-1 0,1 1 0,12-6 0,27-18 0,-3 1 0,0 1 0,0-1 0,0 0 0,0 0 0,-1 0 0,1 1 0,0-1 0,0 0 0,0 0 0,0 1 0,0-1 0,0 0 0,0 0 0,0 1 0,0-1 0,0 0 0,0 0 0,0 0 0,0 1 0,0-1 0,0 0 0,0 0 0,0 1 0,0-1 0,1 0 0,-1 0 0,0 1 0,0-1 0,0 0 0,0 0 0,0 0 0,0 1 0,1-1 0,-1 0 0,0 0 0,0 0 0,0 0 0,0 0 0,1 1 0,-1-1 0,0 0 0,0 0 0,0 0 0,1 0 0,-1 0 0,0 0 0,0 0 0,0 0 0,1 0 0,-1 0 0,0 0 0,0 0 0,1 0 0,-1 0 0,0 0 0,0 0 0,0 0 0,1 0 0,-1 0 0,39-7 0,31-17 0,20-17 0,1-9 0,-5 1 0,-11 2 0,-24 12 0,-21 19 0,-29 17 0,-1-1 0,0 0 0,0-1 0,1 1 0,-1 0 0,0 0 0,0 0 0,1 0 0,-1 0 0,0 0 0,1 0 0,-1 0 0,0 0 0,0 0 0,1 0 0,-1 0 0,0 0 0,0 0 0,1 0 0,-1 0 0,0 1 0,0-1 0,1 0 0,-1 0 0,0 0 0,0 0 0,0 1 0,1-1 0,-1 0 0,0 0 0,0 0 0,0 1 0,1-1 0,-1 0 0,0 0 0,0 1 0,0-1 0,0 0 0,0 0 0,0 1 0,1-1 0,-1 0 0,0 1 0,0-1 0,0 0 0,0 1 0,0-1 0,0 0 0,0 0 0,0 1 0,0 0 0,-10 25 0,-6 8 0,-6 8 0,2 0 0,22-40 0,-3 2 0,0-1 0,0 1 0,0-1 0,1 1 0,-1 0 0,1 6 0,2-9 0,-2 1 0,1 0 0,-1-1 0,1 1 0,0 0 0,0-1 0,0 1 0,0-1 0,-1 1 0,2-1 0,-1 0 0,0 1 0,0-1 0,0 0 0,0 0 0,3 1 0,3 2 0,-1-1 0,0-1 0,0 0 0,0 0 0,12 2 0,45 1 0,-3-10 0,-23 1 0,-32 6 0,-8 0 0,-34 23 0,-21 12 0,-23 18 0,-6 15 0,1 2 0,3 8 0,18-9 0,18-10 0,46-60 0,-1 3 0,-1 0 0,1 0 0,0 0 0,0 0 0,0 1 0,-1 4 0,5-9 0,-2 1 0,0-1 0,0 1 0,0-1 0,0 1 0,0-1 0,1 1 0,-1-1 0,0 1 0,0-1 0,1 1 0,-1-1 0,0 1 0,1-1 0,-1 1 0,0-1 0,1 0 0,-1 1 0,1-1 0,-1 0 0,1 1 0,-1-1 0,0 0 0,1 0 0,-1 0 0,1 1 0,-1-1 0,1 0 0,-1 0 0,1 0 0,-1 0 0,1 0 0,-1 0 0,1 0 0,-1 0 0,1 0 0,-1 0 0,1 0 0,-1 0 0,1-1 0,0 1 0,9-2 0,0-1 0,-1 1 0,16-8 0,54-34 0,14-17 0,-2-11 0,-13 0 0,-19 7 0,-19 11 0,-39 51 0,1-1 0,0 0 0,0 1 0,0-1 0,-1 0 0,1-1 0,-1 1 0,1-4 0,-3 6 0,1 1 0,0 0 0,-1 0 0,1-1 0,0 1 0,0 0 0,0 0 0,-1 0 0,1 0 0,-1 0 0,1 0 0,-1 0 0,1 0 0,-1 0 0,1 0 0,-1 0 0,0 0 0,0 0 0,1 0 0,-1 0 0,0 1 0,0-1 0,0 0 0,-1 0 0,0-2 0,-2 1 0,1 0 0,-1 1 0,1-1 0,-1 1 0,1 0 0,-1 0 0,-5-1 0,-46-4 0,-12 4 0,4 4 0,8 0 0,9 1 0,13-6 0,11-5 0,11-5 0,5-10 0,10-3 0,2-3 0,0 1 0,4 4 0,-5 7 0,-6 17 0,1 0 0,0 0 0,0 0 0,0-1 0,0 1 0,0 0 0,0 0 0,0-1 0,0 1 0,0 0 0,0 0 0,0-1 0,0 1 0,0 0 0,0 0 0,0-1 0,-1 1 0,1 0 0,0 0 0,0 0 0,0-1 0,0 1 0,0 0 0,-1 0 0,1 0 0,0-1 0,0 1 0,0 0 0,-1 0 0,1 0 0,0 0 0,0 0 0,0 0 0,-1 0 0,1 0 0,0-1 0,-8 9 0,-1 9 0,-3 1 0,2 4 0,1 0 0,-1-3 0,-2-5 0,1-14 0,11-13 0,11-18 0,11-15 0,13-22 0,3-17 0,-1 3 0,-3 9 0,-7 14 0,-17 17 0,-11 42 0,1-1 0,0 1 0,0-1 0,0 0 0,0 0 0,0 1 0,0-1 0,0 0 0,0 1 0,0-1 0,0 0 0,0 1 0,-1-1 0,1 0 0,0 1 0,0-1 0,-1 0 0,1 1 0,-1-1 0,1 1 0,0-1 0,-1 1 0,1-1 0,-1 1 0,1-1 0,-1 1 0,1-1 0,-1 1 0,1 0 0,-2-1 0,-1 0 0,0 1 0,1 0 0,-1 0 0,1 0 0,-1 0 0,1 0 0,-1 1 0,1 0 0,-1-1 0,-4 3 0,-33 15 0,-6 13 0,2 5 0,5 0 0,9-2 0,5-7 0,26-26 0,-2 0 0,1 0 0,-1 0 0,1 0 0,-1 0 0,1 0 0,-1 0 0,1 0 0,-1 0 0,1 0 0,0 0 0,0 0 0,-1 0 0,1 1 0,0-1 0,0 2 0,4-5 0,-3 3 0,1-1 0,-1 1 0,1-1 0,-1 0 0,1 0 0,-1 0 0,1 0 0,-1 0 0,1 0 0,-1 0 0,1 0 0,-1-1 0,1 1 0,1-1 0,56-22 0,27-18 0,4-5 0,-8 0 0,-22 8 0,-28 20 0,-29 22 0,-8 7 0,-23 33 0,-12 18 0,-7 12 0,-3 5 0,5 7 0,0-11 0,7-6 0,5-18 0,4-16 0,8-9 0,8-15 0,17-12 0,18-19 0,7-13 0,8-10 0,-4 0 0,-15 6 0,-13 20 0,-5 17 0,0 0 0,0-1 0,0 1 0,-1 0 0,1 0 0,0 0 0,0-1 0,-1 1 0,1 0 0,0 0 0,0 0 0,0 0 0,-1 0 0,1 0 0,0 0 0,-1 0 0,1 0 0,0 0 0,0 0 0,-1 0 0,1 0 0,0 0 0,0 0 0,-1 0 0,1 0 0,0 0 0,0 0 0,-1 0 0,1 0 0,0 0 0,0 0 0,-1 1 0,1-1 0,0 0 0,0 0 0,0 0 0,-1 1 0,1-1 0,0 0 0,0 0 0,0 1 0,-27 13 0,-6 13 0,-1 1 0,0-4 0,3-1 0,-1-1 0,7-14 0,24-9 0,0 1 0,-1 0 0,1 0 0,0 0 0,0 0 0,0 0 0,0-1 0,-1 1 0,1 0 0,0-1 0,0 1 0,0-1 0,0 0 0,0 1 0,-1-2 0,2-3 0,-1 2 0,0 0 0,0 0 0,1 0 0,-1 0 0,1 0 0,-1 0 0,1 0 0,0 0 0,1-5 0,9-59 0,12-28 0,2-12 0,2 0 0,0 4 0,-6 13 0,3 17 0,0 22 0,-13 27 0,-18 35 0,-21 21 0,-12 24 0,-7 3 0,1 2 0,9-6 0,15-27 0,20-22 0,5-7 0,23-24 0,26-27 0,18-20 0,8-14 0,-2 0 0,-14 6 0,-16 13 0,-42 61 0,0-1 0,1 0 0,-1 0 0,4-15 0,-8 24 0,2-2 0,-1-1 0,0 1 0,0-1 0,0 1 0,0-1 0,0 1 0,0 0 0,1-1 0,-1 1 0,0-1 0,0 1 0,0-1 0,0 1 0,0-1 0,0 1 0,-1-1 0,1 1 0,0 0 0,0-1 0,0 1 0,0-1 0,0 1 0,-1-1 0,1 1 0,0 0 0,0-1 0,0 1 0,-1 0 0,1-1 0,0 1 0,-1 0 0,1-1 0,0 1 0,-1 0 0,1 0 0,0-1 0,-1 1 0,1 0 0,0 0 0,-1 0 0,1 0 0,-1-1 0,1 1 0,0 0 0,-1 0 0,1 0 0,-1 0 0,1 0 0,-3 0 0,0 1 0,0 0 0,0 0 0,0 1 0,0-1 0,0 1 0,0-1 0,0 1 0,-2 3 0,-53 30 0,-20 18 0,-6 11 0,7-2 0,9-2 0,16-18 0,17-22 0,36-21 0,-1 1 0,0 0 0,0 1 0,0-1 0,-1 0 0,1 0 0,0 0 0,0 0 0,-1 0 0,1 0 0,0 0 0,0 1 0,-1-1 0,1 0 0,0 0 0,-1 0 0,1 0 0,0 0 0,0 0 0,-1 0 0,1-1 0,0 1 0,0 0 0,-1 0 0,1 0 0,0 0 0,0 0 0,-1 0 0,1 0 0,0-1 0,0 1 0,0 0 0,-1 0 0,1 0 0,0-1 0,0 1 0,0 0 0,0 0 0,-1-1 0,1 1 0,0 0 0,0 0 0,0-1 0,0 1 0,0 0 0,0 0 0,0-1 0,0 1 0,-1 0 0,1-1 0,0 1 0,0 0 0,0-1 0,0 1 0,0 0 0,1-1 0,6-30 0,19-33 0,12-24 0,6-17 0,-5-7 0,-8 4 0,-9 11 0,-9 19 0,-13 70 0,1 0 0,-1-1 0,0 1 0,-2-14 0,1 20 0,1 0 0,0 0 0,-1-1 0,0 1 0,1 0 0,-1 0 0,0 0 0,0 1 0,0-1 0,0 0 0,0 0 0,0 0 0,0 1 0,-3-3 0,1 2 0,1 1 0,0-1 0,0 1 0,0 0 0,0 1 0,-1-1 0,1 0 0,0 1 0,0-1 0,-1 1 0,1 0 0,0 0 0,-4 0 0,-2 0 0,0 2 0,-1-1 0,1 1 0,-11 4 0,-38 21 0,2 3 0,10 1 0,18-10 0,15-16 0,18-21 0,14-20 0,8-20 0,6-7 0,1-3 0,2 3 0,-2 8 0,-12 14 0,-16 12 0,-7 29 0,0-1 0,0 1 0,0-1 0,0 1 0,-1-1 0,1 1 0,0-1 0,0 1 0,0-1 0,0 1 0,0-1 0,-1 1 0,1 0 0,0-1 0,0 1 0,-1-1 0,1 1 0,0-1 0,-1 1 0,1 0 0,0-1 0,-1 1 0,1 0 0,-1 0 0,1-1 0,0 1 0,-1 0 0,1 0 0,-1-1 0,1 1 0,-1 0 0,-22-3 0,-1 9 0,-3 4 0,5-10 0,5-6 0,18 6 0,-1 0 0,-1-1 0,1 1 0,0-1 0,0 1 0,-1-1 0,1 1 0,0-1 0,0 1 0,-1-1 0,1 1 0,0-1 0,0 1 0,0-1 0,0 1 0,0-1 0,-1 0 0,1 1 0,0-1 0,0 1 0,0-1 0,1 1 0,-1-2 0,6-26 0,9-9 0,9-7 0,6-4 0,3-1 0,-2-2 0,-1 5 0,-7 1 0,-11 10 0,-10 14 0,-3 21 0,1-1 0,0 1 0,0-1 0,-1 1 0,1 0 0,0-1 0,0 1 0,-1 0 0,1-1 0,0 1 0,-1 0 0,1-1 0,-1 1 0,1 0 0,0 0 0,-1-1 0,1 1 0,-1 0 0,1 0 0,0 0 0,-1 0 0,1 0 0,-1-1 0,1 1 0,-1 0 0,1 0 0,0 0 0,-1 0 0,0 1 0,-22 9 0,-13 15 0,-7 10 0,-4 13 0,4 10 0,4 6 0,10 6 0,5-3 0,7 2 0,7-4 0,4 0 0,4 0 0,6 2 0,5 2 0,5 10 0,4 2 0,11 14 0,1 9 0,9 9 0,0 9 0,1 7 0,1 3 0,-3 4 0,-9-3 0,-8 3 0,-8-3 0,-6-8 0,-8-4 0,-8-7 0,-5-1 0,0-15 0,2-14 0,3-17 0,3-16 0,11-17 0,-5-32 0,0 0 0,1-1 0,-1 1 0,1-1 0,0 1 0,0-1 0,-1 1 0,1-1 0,0 0 0,0 0 0,0 1 0,2 1 0,14 7 0,3-7 0,-10-4 0,-4 3 0,-9 0 0,-2 5 0,-2 5 0,6 3 0,5 5 0,6-3 0,5-3 0,-1 1 0,2 6 0,1-3 0,2 6 0,5 2 0,1 5 0,1-4 0,-5-1 0,-6-1 0,-5-1 0,-4 0 0,-4-1 0,-1 0 0,-1 1 0,-6-5 0,-3-1 0,-9 1 0,-4-4 0,7-3 0,7-5 0,14-2 0,4-3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44 24575,'877'0'0,"-847"-2"0,59-12 0,-43 5 0,6-5-1365,-37 9-5461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114 0 24575,'12'16'0,"-1"1"0,0 0 0,0 0 0,10 26 0,-12-24 0,1 0 0,0-1 0,1 0 0,14 16 0,-17-25 0,-5-6 0,0 0 0,0 0 0,-1 0 0,0 0 0,1 0 0,-1 1 0,2 4 0,-3-7 0,-1 1 0,0-1 0,0 0 0,0 0 0,1 0 0,-1 0 0,0 1 0,0-1 0,-1 0 0,1 0 0,0 0 0,0 0 0,0 0 0,-1 1 0,1-1 0,0 0 0,-1 0 0,1 0 0,-1 0 0,1 0 0,-1 0 0,0 0 0,1 0 0,-1 0 0,0-1 0,0 1 0,1 0 0,-1 0 0,0-1 0,0 1 0,0 0 0,-1 0 0,-13 9 0,0-1 0,-1 0 0,-30 12 0,31-15 0,0 1 0,0 0 0,1 1 0,0 0 0,-16 14 0,2-5 0,24-15 0,0-1 0,1 1 0,-1 0 0,1 0 0,-1 1 0,1-1 0,0 1 0,0 0 0,-5 5 0,8-8 0,0 0 0,0 1 0,0-1 0,0 0 0,0 0 0,0 1 0,1-1 0,-1 0 0,0 0 0,0 1 0,0-1 0,0 0 0,0 0 0,0 0 0,0 1 0,0-1 0,0 0 0,1 0 0,-1 0 0,0 1 0,0-1 0,0 0 0,0 0 0,1 0 0,-1 0 0,0 1 0,0-1 0,0 0 0,1 0 0,-1 0 0,0 0 0,0 0 0,0 0 0,1 0 0,-1 0 0,0 0 0,0 0 0,0 0 0,1 0 0,-1 0 0,0 0 0,0 0 0,1 0 0,-1 0 0,0 0 0,0 0 0,0 0 0,1 0 0,-1 0 0,0-1 0,0 1 0,0 0 0,1 0 0,-1 0 0,0 0 0,0 0 0,0-1 0,0 1 0,1 0 0,14-6 0,22-11 0,-16 8 0,0 0 0,-1-2 0,0-1 0,-1 0 0,34-30 0,-49 35 0,1 0 0,-1 0 0,0-1 0,-1 0 0,0 0 0,0 0 0,0 0 0,-1-1 0,0 1 0,0-1 0,0-13 0,4-11 0,-5 30 0,0 1 0,-1 0 0,0 0 0,1-1 0,-1 1 0,0 0 0,0-1 0,0 1 0,0 0 0,0-1 0,0 1 0,-1 0 0,1 0 0,-1-1 0,0 1 0,1 0 0,-1 0 0,0 0 0,-1-3 0,-1 2 0,0 0 0,-1-1 0,1 1 0,0 0 0,-1 1 0,0-1 0,-5-2 0,-6-5 0,9 6 0,0 1 0,0-1 0,0-1 0,1 1 0,0-1 0,-1 0 0,1 0 0,1-1 0,-1 0 0,1 0 0,-7-12 0,11 18 0,1 0 0,-1 0 0,0 0 0,0 0 0,0 0 0,0 0 0,0 0 0,0 0 0,0 0 0,0 0 0,0 0 0,0 0 0,0 0 0,0 0 0,0 0 0,0 0 0,0 0 0,0 0 0,0 0 0,1 0 0,-1 0 0,0 0 0,0 0 0,0-1 0,0 1 0,0 0 0,0 0 0,0 0 0,0 0 0,0 0 0,0 0 0,0 0 0,0 0 0,0 0 0,0 0 0,0 0 0,0 0 0,0 0 0,0-1 0,0 1 0,9 11 0,10 16 0,59 117 0,-77-142 0,-1-1 0,1 0 0,-1 1 0,1-1 0,-1 1 0,1-1 0,-1 1 0,0-1 0,1 1 0,-1-1 0,0 1 0,0 0 0,0-1 0,0 1 0,0-1 0,-1 1 0,1-1 0,0 1 0,-1-1 0,1 1 0,-1-1 0,1 1 0,-1-1 0,1 1 0,-1-1 0,-1 2 0,-30 34 0,17-21 0,-71 95-1365,74-93-5461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5.4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24575,'17'60'0,"-11"12"0,-3 1 0,-5 73 0,0-27 0,1-59 0,0-2 0,3 0 0,10 87 0,-5-85 0,-3 0 0,-5 115 0,-1-63 0,2-41-1365,0-50-5461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8.9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64 157 24575,'11'10'0,"0"0"0,0-1 0,22 14 0,-6-6 0,39 33 0,44 28 0,-108-76 0,1-1 0,0 0 0,0 0 0,-1 0 0,1 0 0,0 0 0,0-1 0,0 0 0,0 1 0,0-1 0,0 0 0,0-1 0,0 1 0,-1-1 0,1 1 0,0-1 0,0 0 0,0 0 0,0 0 0,-1-1 0,1 1 0,-1-1 0,1 1 0,3-4 0,6-5 0,-1-1 0,0 0 0,16-22 0,-17 21 0,75-103 0,22-27 0,-98 130 0,-17 18 0,-12 7 0,-283 149 0,302-161 0,-22 10 0,0-1 0,-47 13 0,65-22 0,0 1 0,-1-1 0,1-1 0,0 1 0,-1-1 0,1 0 0,-1 0 0,1-1 0,0 0 0,-1 0 0,1 0 0,0-1 0,0 0 0,0 0 0,0 0 0,0-1 0,0 0 0,0 0 0,1 0 0,-5-4 0,-20-29 0,-37-57 0,43 59 0,66 108 0,-37-61 0,0-1 0,0 0 0,1-1 0,0 0 0,1 0 0,0-1 0,0 0 0,1 0 0,0-1 0,15 11 0,166 93 0,-181-107 0,1-1 0,0 0 0,0 0 0,0-1 0,11 2 0,-19-5 0,1 0 0,-1-1 0,1 0 0,0 0 0,-1 0 0,1 0 0,0 0 0,-1 0 0,1-1 0,-1 1 0,1-1 0,-1 0 0,1 0 0,-1 0 0,1 0 0,-1-1 0,0 1 0,1-1 0,-1 1 0,0-1 0,0 0 0,0 0 0,0 0 0,-1 0 0,3-4 0,16-27 0,30-68 0,-35 66 0,39-64 0,-14 36-1365,-27 46-5461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2:5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25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964.65063"/>
      <inkml:brushProperty name="anchorY" value="3945.59985"/>
      <inkml:brushProperty name="scaleFactor" value="0.5"/>
    </inkml:brush>
  </inkml:definitions>
  <inkml:trace contextRef="#ctx0" brushRef="#br0">1647 684 24575,'0'0'0,"-22"5"0,-35 6 0,-29 6 0,-18 3 0,-20 15 0,-5 7 0,-5 12 0,-6 4 0,4 7 0,11 0 0,24-7 0,12-2 0,19-8 0,17-1 0,6-1 0,9 1 0,6 7 0,3 6 0,8 8 0,6-1 0,17 5 0,-1-66 0,1 3 0,0 0 0,0 0 0,8 15 0,-7-16 0,1-1 0,0 0 0,0 0 0,1-1 0,6 8 0,30 26 0,13-7 0,15-10 0,8-8 0,10-6 0,8-5 0,5-4 0,-1 0 0,-3-2 0,6-10 0,-15-6 0,-4-10 0,-14-8 0,-8-3 0,-1-4 0,-2-4 0,2 3 0,5-7 0,0-2 0,-2-6 0,-8-7 0,-8 0 0,-13-3 0,-11-3 0,-9-3 0,-13-3 0,-5 57 0,0 0 0,-8-26 0,-27-48 0,-21-6 0,-13 6 0,55 77 0,-45-39 0,-11 4 0,4 18 0,7 17 0,-1 15 0,-8 18 0,-3 15 0,-8 16 0,-8 13 0,-1 10 0,-9 18 0,-4 14 0,9 8 0,3 24 0,22 3 0,15-2 0,19-10 0,14-13 0,22-86 0,0-2 0,3 35 0,-2-37 0,3 2 0,6 24 0,-3-30 0,-1-1 0,1 0 0,10 19 0,34 49 0,12-7 0,-40-60 0,-2 0 0,32 20 0,-17-16 0,50 22 0,-39-27 0,65 17 0,86 1 0,24-12 0,6-17 0,3-22 0,-24-21 0,-20-17 0,-150 40 0,1-1 0,40-26 0,-54 29 0,0-3 0,0 0 0,20-21 0,-27 24 0,-2-2 0,0 0 0,22-33 0,-26 33 0,-1-1 0,-1 1 0,-1-1 0,9-26 0,-8 23 0,-2-2 0,6-42 0,-2-32 0,-9 10 0,-4 70 0,0 1 0,0-1 0,-8-20 0,6 20 0,-1 1 0,-16-27 0,12 28 0,1 0 0,-1 1 0,-15-14 0,0 5 0,-43-28 0,-67-33 0,-43-3 0,-14 8 0,5 16 0,27 18 0,18 16 0,23 13 0,91 14 0,-51 5 0,-21 11 0,78-9 0,0 0 0,-26 14 0,17-6 0,-36 25 0,-32 38 0,-3 16 0,3 20 0,-7 33 0,5 18 0,4 20 0,22 8 0,20-17 0,20-28 0,29-114 0,-2 47 0,7-65 0,1-1 0,0 1 0,4 19 0,-3-29 0,0-1 0,0-1 0,0 1 0,1 0 0,0 0 0,0-1 0,0 1 0,1-1 0,3 5 0,-4-6 0,-1-1 0,1 0 0,0 0 0,0 0 0,1-1 0,-1 1 0,0-1 0,1 1 0,-1-1 0,1 0 0,-1 0 0,1 0 0,-1 0 0,6 1 0,-3-1 0,0-1 0,0 1 0,0-1 0,0 0 0,0-1 0,1 1 0,-1-1 0,9-3 0,3-1 0,0-1 0,26-13 0,53-32 0,21-15 0,28-26 0,2-6 0,18-18 0,4-9 0,-14 10 0,-13 2 0,-24 15 0,-20 8 0,-25 11 0,-24 11 0,-14 6 0,-15 6 0,-10 3 0,-6 1 0,-10 7 0,-7 10 0,-12 11 0,-19 9 0,-20 7 0,-11 5 0,-2 19 0,3 2 0,9 5 0,17 3 0,10 1 0,13 7 0,10 10 0,8 10 0,4 10 0,4 13 0,1-1 0,5 4 0,-2-67 0,-1 1 0,0 0 0,6 14 0,-3-16 0,-1 0 0,0 0 0,15 16 0,-15-20 0,2 0 0,0 0 0,0-1 0,15 11 0,-13-12 0,1 1 0,0-2 0,23 10 0,-20-11 0,-1-1 0,1 0 0,24 2 0,-23-5 0,1 0 0,-1-1 0,23-3 0,-14-2 0,-1 1 0,28-13 0,-32 8 0,1 0 0,34-23 0,-34 18 0,0-1 0,25-26 0,-25 22 0,32-44 0,-37 39 0,-1 1 0,14-32 0,-16 27 0,16-54 0,2-43 0,-11-7 0,-8 8 0,-6 9 0,-10 17 0,-6 25 0,-7 25 0,16 45 0,0 1 0,0 1 0,0-1 0,0 0 0,0 1 0,0 0 0,-1 0 0,1-1 0,-1 1 0,-3-2 0,3 1 0,0 2 0,-1-1 0,1 0 0,-1 1 0,1 0 0,-1 0 0,1 0 0,-6-1 0,-45 3 0,-16 22 0,-19 29 0,-22 27 0,-3 33 0,-2 28 0,6 15 0,24 5 0,13-2 0,22-16 0,19-22 0,14-22 0,16-18 0,3-74 0,0 0 0,0 1 0,0-1 0,1 1 0,0-1 0,5 11 0,-5-11 0,0-2 0,0 0 0,1 0 0,0 0 0,0 0 0,0 0 0,0-1 0,5 4 0,-2-3 0,-1 0 0,0-1 0,0 0 0,1-1 0,-1 1 0,1-1 0,7 2 0,5 1 0,-1-2 0,28 2 0,45-5 0,12-15 0,-69 6 0,41-16 0,-48 13 0,47-27 0,-46 22 0,41-35 0,-44 31 0,35-41 0,-38 37 0,25-39 0,-32 41 0,21-46 0,-26 46 0,0 0 0,4-26 0,5-45 0,-20 79 0,1 0 0,0 1 0,-1-1 0,-5-22 0,2 21 0,0-1 0,-1 0 0,-14-25 0,10 25 0,-1 1 0,0 0 0,-18-20 0,14 18 0,-40-34 0,40 40 0,-1 1 0,-31-18 0,31 21 0,-2 0 0,-30-10 0,31 14 0,0 0 0,0 2 0,-20-2 0,17 3 0,-1 1 0,-27 3 0,24 1 0,2 1 0,-30 10 0,-40 24 0,68-25 0,-42 31 0,-19 26 0,66-50 0,-35 47 0,-5 20 0,12-3 0,15-8 0,11-3 0,16-6 0,7-62 0,-1 1 0,0 0 0,0-1 0,1 1 0,0 0 0,6 11 0,-2-15 0,-3 2 0,1-1 0,0 1 0,0-1 0,1-1 0,-1 1 0,1-1 0,0 1 0,8 3 0,0-2 0,0-1 0,0 0 0,0 0 0,0-1 0,14 1 0,-1-4 0,1 0 0,47-5 0,75-19 0,13-21 0,-119 28 0,61-32 0,-72 31 0,1-2 0,29-24 0,-38 26 0,0-2 0,27-31 0,-33 32 0,0-2 0,19-31 0,-27 34 0,0 0 0,-1 0 0,9-29 0,-10 26 0,-1-1 0,5-35 0,-11 43 0,1-2 0,-2 0 0,-1-29 0,-1 29 0,0 0 0,-1 1 0,-9-25 0,6 28 0,1 0 0,-2 0 0,1 1 0,-15-20 0,14 23 0,-2-2 0,0 1 0,0 0 0,-19-13 0,18 13 0,-2 1 0,-1 1 0,-21-10 0,19 10 0,0 2 0,-31-8 0,31 10 0,-1 1 0,-32-1 0,-37 10 0,-28 19 0,-12 19 0,-24 31 0,-16 21 0,-7 18 0,3 12 0,18-4 0,25 3 0,35-15 0,73-88 0,-25 50 0,34-58 0,1 2 0,-9 27 0,16-40 0,-1 1 0,1 0 0,0-1 0,1 1 0,-1 0 0,1 0 0,0 0 0,1 10 0,0-11 0,-1-2 0,1 1 0,0-1 0,0 1 0,0-1 0,0 1 0,1-1 0,-1 0 0,1 0 0,-1 1 0,1-1 0,0 0 0,0-1 0,3 4 0,1-1 0,-1-1 0,1 0 0,-1 0 0,1-1 0,0 1 0,0-1 0,11 2 0,16 1 0,44 2 0,84-18 0,31-21 0,21-18 0,0-20 0,3-26 0,-12-11 0,-23-18 0,-32-2 0,-120 99 0,49-65 0,-62 72 0,-2 0 0,-1-2 0,14-29 0,-17 31 0,-2 1 0,-1-1 0,6-34 0,-8 36 0,-2-2 0,-1 1 0,0-29 0,-4 33 0,0 0 0,-1 1 0,0 0 0,-1 0 0,-6-15 0,4 17 0,-1 0 0,0-1 0,-1 1 0,0 1 0,-14-17 0,12 15 0,-4-1 0,0 1 0,-25-20 0,25 22 0,-3-1 0,-34-17 0,34 20 0,-1 2 0,-34-10 0,38 17 0,1-1 0,-1 0 0,1 1 0,0 1 0,-17 1 0,16 3 0,0-1 0,0 1 0,0 0 0,1 1 0,-20 9 0,15-4 0,0 1 0,0 1 0,-28 24 0,17-11 0,-44 52 0,-24 40 0,-1 17 0,5 2 0,3 12 0,9 0 0,8-2 0,19-2 0,16-14 0,32-98 0,-5 46 0,10-64 0,1 0 0,0 1 0,1-1 0,3 16 0,-2-23 0,0 0 0,0 0 0,0-1 0,1 1 0,0 0 0,0-1 0,9 12 0,-6-10 0,0-1 0,0-1 0,0 0 0,1 0 0,0 0 0,13 8 0,-9-7 0,2 0 0,0-1 0,1-1 0,15 5 0,71 18 0,31-10 0,33-8 0,27-5 0,28-30 0,15-19 0,20-22 0,-2-17 0,-15-28-656,-172 73 750,77-55 0,-103 63-126,2-4 1,39-42 0,-54 48 31,-2-1 0,-1 0 0,20-35 0,-26 38 0,-1-2 0,-2 0 0,13-41 0,-17 44 0,-2-2 0,-1 0 0,4-42 0,-9 48 0,-1-1 0,-1 0 0,-1 0 0,-5-30 0,2 37 0,-1-1 0,0 0 0,0 1 0,-2-1 0,0 1 0,-10-16 0,7 11 0,-3 1 0,0-1 0,-31-31 0,27 35 164,-2-1 0,0 1 0,-36-22 0,32 24-227,-2-1 1,-50-18 0,45 21 93,-2 2 0,-38-7 0,44 13-31,-3 0 0,-47 1 0,45 3 0,0 3 0,-39 7 0,35-2 0,2 1 0,-36 15 0,-74 42 0,-5 29 0,-5 14 0,-3 12 0,3-2 0,10 3 0,21-3 0,15 8 0,13-8 0,25-9 0,22-14 0,19-15 0,25-70 0,1 0 0,0 0 0,0 21 0,1-27 0,2 0 0,-1 0 0,0 0 0,1 0 0,0 0 0,0 0 0,2 5 0,-3-7 0,1-1 0,0 1 0,1-1 0,-1 0 0,0 1 0,1-1 0,-1 0 0,1 0 0,-1 0 0,5 3 0,-3-3 0,-1-1 0,0 0 0,0 0 0,1 0 0,-1 0 0,1 0 0,-1 0 0,0-1 0,1 1 0,-1-1 0,1 0 0,2 0 0,2 0 0,0-1 0,0 0 0,0 0 0,-1-1 0,10-3 0,62-21 0,26-24 0,27-24 0,16-22 0,7-18 0,-5-15 0,-21-4 0,-30 14 0,-77 90 0,24-46 0,-37 62 0,-1-2 0,0 0 0,5-18 0,-10 29 0,-1 0 0,0 0 0,-1 0 0,1 0 0,0 1 0,-1-1 0,0 0 0,0 0 0,0 0 0,-1 0 0,0-5 0,0 7 0,1 0 0,-1 0 0,0 0 0,0 1 0,0-1 0,0 0 0,0 1 0,0-1 0,0 1 0,-1-1 0,1 1 0,0-1 0,-1 1 0,1 0 0,-1 0 0,0 0 0,1 0 0,-4-2 0,-1 2 0,0 0 0,1 0 0,-1 0 0,1 0 0,-1 1 0,1 0 0,-1 0 0,-9 1 0,-1 4 0,-1-1 0,1 1 0,-22 9 0,-76 36 0,-25 23 0,-26 20 0,-19 23 0,-5 11 0,13 8 0,32-7 0,34-15 0,41-29 0,69-82 0,-1 0 0,-1 1 0,1-1 0,-1 1 0,1 0 0,0 0 0,0 0 0,0-1 0,0 1 0,0 0 0,1 0 0,-1 0 0,1 0 0,0 0 0,0 0 0,1 6 0,-2-7 0,2-1 0,0 1 0,-1-1 0,1 1 0,0-1 0,0 0 0,0 0 0,0 0 0,0 1 0,0-1 0,0 0 0,0 0 0,0 0 0,1-1 0,-1 1 0,0 0 0,1 0 0,-1-1 0,0 1 0,1-1 0,-1 1 0,1-1 0,-1 1 0,1-1 0,-1 0 0,3 0 0,5 1 0,0 0 0,0-1 0,1 0 0,-1-1 0,19-4 0,69-15 0,26-16 0,1-9 0,10-12 0,3-14 0,-9-2 0,-12-4 0,-22-1 0,-17 3 0,-22 11 0,-15 5 0,-15 11 0,-25 45 0,1 0 0,0 0 0,-1 0 0,1 0 0,-1 0 0,1 0 0,-1 0 0,0 0 0,0 0 0,-1-3 0,1 4 0,-1 1 0,1-1 0,-1 1 0,1-1 0,-1 1 0,0-1 0,1 1 0,-1 0 0,0-1 0,0 1 0,0 0 0,0 0 0,0-1 0,0 1 0,-1 0 0,-1-1 0,1 1 0,0 0 0,0 0 0,-1 0 0,1 0 0,-1 0 0,1 0 0,-1 1 0,1-1 0,-1 1 0,-4-1 0,-42 6 0,-7 15 0,-4 12 0,-1 10 0,7 12 0,12-1 0,12 2 0,12-6 0,18-46 0,0 1 0,-1 0 0,1 0 0,0-1 0,0 1 0,0 0 0,1 0 0,0 5 0,1-7 0,-1 0 0,0 0 0,0 0 0,0 0 0,0 0 0,0-1 0,1 1 0,-1 0 0,1-1 0,-1 1 0,1 0 0,0-1 0,-1 0 0,3 2 0,2 0 0,0 0 0,-1-1 0,1 0 0,0 0 0,-1 0 0,10 1 0,60 0 0,-54-7 0,2 1 0,25-8 0,-11-1 0,40-19 0,49-34 0,-89 39 0,50-42 0,-54 37 0,45-51 0,17-38 0,-66 75 0,23-49 0,11-43 0,-20-2 0,-34 106 0,4-51 0,-11 66 0,-2 0 0,0-1 0,-3-25 0,2 33 0,-1 1 0,0 0 0,-1 0 0,0 0 0,-7-15 0,8 19 0,-1 0 0,-1 0 0,1 1 0,-1-1 0,0 1 0,-1 0 0,-7-8 0,7 8 0,0 1 0,0 1 0,0-1 0,0 1 0,-1 0 0,1 0 0,-11-3 0,8 3 0,0 1 0,-1 0 0,1 0 0,-1 1 0,-13 0 0,7 3 0,1-1 0,1 2 0,-1-1 0,-13 6 0,2 0 0,-44 22 0,-44 32 0,-10 18 0,-3 24 0,-3 20 0,9 27 0,9 26 0,27 9 0,62-126 0,-16 72 0,1 45 0,33-139 0,0 74 0,3-83 0,3 0 0,6 34 0,-6-51 0,0 1 0,2-1 0,0 1 0,11 22 0,-12-29 0,1-1 0,-1 0 0,1 0 0,-1 0 0,1-1 0,1 0 0,-1 1 0,1-1 0,-1-1 0,7 4 0,-3-2 0,-1-2 0,1 0 0,-1 0 0,1 0 0,0-1 0,0 0 0,-1-1 0,12 1 0,-3-2 0,1 0 0,0-1 0,0 0 0,22-6 0,3-2 0,51-19 0,68-39 0,6-32 0,-1-23 0,-116 76 0,49-55 0,26-53 0,-23-6 0,-79 116 0,26-70 0,-32 73 0,11-55 0,-23 72 0,-1 0 0,-2 1 0,1-30 0,-2 36 0,-2 1 0,0-1 0,-2 0 0,-4-20 0,3 25 0,0 2 0,0-1 0,-1 0 0,0 1 0,0 0 0,-10-12 0,7 10 0,0 0 0,-2 2 0,0-1 0,-20-16 0,8 8 0,-46-28 0,-36-8 0,67 42 0,-53-14 0,-36 0 0,1 11 0,15 14 0,9 10 0,81-4 0,0 1 0,-25 9 0,-33 9 0,19 3 0,13 2 0,15-1 0,31-25 0,-1-1 0,0 1 0,0-1 0,0 1 0,0-1 0,1 1 0,-1 0 0,1 0 0,-1-1 0,1 1 0,-1 0 0,1 0 0,0-1 0,0 4 0,2-5 0,-1 2 0,-1 0 0,1-1 0,0 1 0,0-1 0,0 0 0,0 1 0,0-1 0,0 0 0,1 0 0,-1 1 0,0-1 0,1 0 0,-1 0 0,0-1 0,4 3 0,46 13 0,23-5 0,-50-14 0,48-4 0,36-17 0,0-13 0,-3-4 0,-17-6 0,-12 3 0,-16 8 0,-13 10 0,-21 9 0,-25 20 0,-1-3 0,0 0 0,1 0 0,-1-1 0,0 1 0,1 0 0,-1 0 0,0 0 0,0 0 0,1 1 0,-1-1 0,0 0 0,1 0 0,-1 0 0,0 0 0,0 0 0,1 0 0,-1 0 0,0 0 0,1 1 0,-1-1 0,0 0 0,0 0 0,1 0 0,-1 1 0,0-1 0,0 0 0,0 0 0,0 1 0,1-1 0,-1 0 0,0 0 0,0 1 0,0-1 0,0 0 0,0 1 0,0-1 0,1 0 0,-1 0 0,0 1 0,0-1 0,0 0 0,0 1 0,0-1 0,0 0 0,0 1 0,0-1 0,-1 0 0,1 1 0,-6 53 0,-11 43 0,-7 30 0,2 16 0,3 7 0,0 0 0,4-13 0,5-25 0,13-31 0,-2-77 0,0 0 0,0 0 0,0 0 0,0 0 0,0 0 0,1 0 0,0 0 0,0 0 0,0-1 0,2 5 0,-2-10 0,-1 3 0,0 0 0,0-1 0,0 1 0,1-1 0,-1 1 0,0-1 0,0 1 0,0-1 0,1 0 0,-1 0 0,0 0 0,1 0 0,-1 0 0,0 0 0,0 0 0,1 0 0,-1 0 0,0 0 0,0-1 0,1 1 0,-1 0 0,0-1 0,0 1 0,0-1 0,1 0 0,1-1 0,0 1 0,2-2 0,0-1 0,0 0 0,0 0 0,-1 0 0,0 0 0,6-8 0,2-7 0,0 1 0,12-27 0,33-70 0,-3-30 0,-11-21 0,-10-13 0,-23-14 0,-20 13 0,3 132 0,-18-69 0,17 85 0,-3-1 0,-16-34 0,20 47 0,-3-1 0,-22-32 0,27 43 0,-2 0 0,-1 0 0,0 1 0,-12-11 0,15 14 0,0 2 0,0 0 0,-1 1 0,1-1 0,-1 1 0,1 0 0,-12-3 0,13 5 0,0 0 0,-1 0 0,1 0 0,-1 0 0,0 1 0,0 0 0,1 0 0,-1 0 0,-8 2 0,6-1 0,0 0 0,1 1 0,-1 1 0,0-1 0,1 1 0,-9 5 0,4-2 0,1 1 0,0 1 0,-15 13 0,12-5 0,-1-1 0,-14 24 0,-16 37 0,7 8 0,10-9 0,9-12 0,8-5 0,6-11 0,3-7 0,5-38 0,-4 0 0,1 0 0,0 0 0,0 0 0,1 0 0,-1 0 0,0 0 0,1 0 0,-1 0 0,1 0 0,-1 0 0,4 2 0,1-1 0,-2-1 0,1 1 0,-1-1 0,1 0 0,0 0 0,0 0 0,6 0 0,61 9 0,23-7 0,7-13 0,-4-8 0,-13-7 0,-23-3 0,-20-2 0,-22 5 0,-21 24 0,1-1 0,0 1 0,0-1 0,0 0 0,0 1 0,0-1 0,0 0 0,0 0 0,0 1 0,0-1 0,0 0 0,-1 1 0,1-1 0,0 0 0,0 1 0,-1-1 0,1 0 0,-1 1 0,1-1 0,0 0 0,-1 1 0,1-1 0,-1 1 0,1-1 0,-1 1 0,0 0 0,1-1 0,-2 0 0,-32-11 0,-26 20 0,-14 21 0,61-19 0,-3 0 0,1 0 0,-14 13 0,18-12 0,-2 2 0,1 1 0,-12 16 0,14-16 0,-1 2 0,-12 27 0,-1 19 0,22-57 0,1 1 0,-1 0 0,2 0 0,-1 0 0,1 13 0,-1-18 0,1 1 0,1-1 0,-1 1 0,0 0 0,0 0 0,1 0 0,-1-1 0,1 1 0,0 0 0,0 0 0,-1-1 0,1 1 0,0-1 0,2 3 0,-4-3 0,1-1 0,1 1 0,-1-1 0,0 1 0,1-1 0,-1 1 0,1-1 0,0 1 0,-1-1 0,1 1 0,-1-1 0,1 0 0,0 1 0,-1-1 0,1 0 0,0 1 0,-1-1 0,1 0 0,0 0 0,-1 0 0,1 0 0,0 0 0,1 0 0,18-1 0,-2-11 0,2-8 0,-4-9 0,7-14 0,-4-12 0,-3 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3.2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46.7522"/>
      <inkml:brushProperty name="anchorY" value="2714.2644"/>
      <inkml:brushProperty name="scaleFactor" value="0.5"/>
    </inkml:brush>
  </inkml:definitions>
  <inkml:trace contextRef="#ctx0" brushRef="#br0">1455 787 24575,'0'0'0,"-9"0"0,-8 5 0,-10 6 0,-4 10 0,-12 5 0,-21 14 0,-27 17 0,-23 16 0,-15 20 0,-13 20 0,7 12 0,100-84 0,-45 62 0,-15 34 0,27-15 0,54-91 0,-16 47 0,6 13 0,23-82 0,0 1 0,1 0 0,-1-1 0,2 1 0,1 13 0,-2-13 0,2-1 0,-1-1 0,2 0 0,-1 1 0,5 7 0,-4-10 0,0 0 0,1 0 0,0-1 0,-1 1 0,2-1 0,8 8 0,-4-8 0,-2 0 0,1-1 0,-1 0 0,1 0 0,1 0 0,10 2 0,9 4 0,45 6 0,54 1 0,56-23 0,29-22 0,17-19 0,0-31 0,-11-16 0,-156 59 0,68-47 0,31-41 0,-132 95 0,-1-1 0,37-49 0,-45 54 0,-2-3 0,26-50 0,-31 54 0,-2-1 0,-2 0 0,8-29 0,-9 28 0,-2-1 0,4-40 0,-5 31 0,-2-43 0,-5-26 0,-4 3 0,-7-4 0,-10 9 0,1 11 0,-7 21 0,25 57 0,0 1 0,-1 0 0,1 0 0,-1 0 0,-9-8 0,10 10 0,0 1 0,-1-1 0,0 1 0,1 0 0,-1 0 0,-10-3 0,-31-8 0,37 15 0,1-1 0,1 0 0,-1 1 0,0 0 0,-8 2 0,-42 14 0,-17 18 0,-10 15 0,-15 24 0,-13 19 0,-14 17 0,-12 23 0,6 18 0,11 15 0,22 6 0,28-14 0,20-19 0,20-19 0,15-27 0,11-24 0,11-18 0,-3-48 0,-1-1 0,0 1 0,0-1 0,0 1 0,1-1 0,-1 0 0,1 0 0,0 0 0,-1 0 0,1 0 0,0 0 0,4 3 0,-3-2 0,1-1 0,0 0 0,0 0 0,0 0 0,0 0 0,0-1 0,0 0 0,6 2 0,52 4 0,12-11 0,28-14 0,20-23 0,18-20 0,5-24 0,8-24 0,-12-15 0,-9-19 0,-15-11 0,-18-7 0,-27 2 0,-56 111 0,16-68 0,-4-48 0,-29 137 0,1-2 0,-1 0 0,-6-33 0,5 34 0,-3 1 0,-17-49 0,18 57 0,-4-1 0,-20-38 0,24 46 0,-3 0 0,-1 1 0,-16-21 0,19 26 0,0 1 0,0 0 0,-1 0 0,1 1 0,-1 0 0,-10-6 0,11 8 0,0 0 0,1 1 0,0 0 0,-1-1 0,1 2 0,-1-1 0,1 0 0,-1 1 0,0 0 0,-5 0 0,1-1 0,-1 2 0,1 1 0,0-1 0,-17 6 0,-53 22 0,-17 22 0,-18 20 0,-18 15 0,-12 27 0,7 19 0,11 19 0,24 5 0,77-113 0,-24 64 0,-4 28 0,21-21 0,15-20 0,10-18 0,12-17 0,9-9 0,-10-46 0,-2 0 0,1 0 0,-1-1 0,1 1 0,0 0 0,1-1 0,6 6 0,-3-5 0,-2 0 0,1-1 0,0 0 0,1 0 0,-1-1 0,9 3 0,-1-3 0,0 1 0,0-2 0,19 1 0,-11-3 0,47-8 0,38-16 0,12-19 0,-2-18 0,-1-17 0,-8-13 0,-9-19 0,-12-16 0,-67 90 0,25-61 0,5-42 0,-18 4 0,-25 91 0,0-49 0,-10 71 0,1-1 0,0 0 0,-9-33 0,5 38 0,0-1 0,-1 0 0,-20-36 0,15 41 0,2 0 0,-1 1 0,-1 0 0,-1 0 0,-16-13 0,10 8 0,-4 2 0,-45-29 0,41 31 0,-2 1 0,-48-16 0,39 17 0,-66-13 0,69 21 0,-1 1 0,-40 1 0,45 6 0,0 0 0,-58 13 0,46-5 0,-73 29 0,-46 30 0,-1 17 0,10 17 0,2 11 0,16 0 0,21-1 0,87-83 0,-30 44 0,40-52 0,-22 43 0,30-50 0,2 0 0,-9 28 0,1 15 0,14-53 0,1 0 0,-1 0 0,1 0 0,1-1 0,-1 1 0,2 6 0,0-10 0,-1 0 0,0 1 0,0-1 0,0 1 0,1-1 0,-1 0 0,1 0 0,-1 0 0,1 0 0,0 0 0,0 0 0,0 0 0,2 1 0,0 0 0,0 0 0,0-1 0,1 0 0,-1 0 0,1 0 0,-1 0 0,9 1 0,51 7 0,22-7 0,28-8 0,26-13 0,35-22 0,26-15 0,20-24 0,18-13 0,2-11 0,-23-10 0,-28-8 0,-33 4 0,-126 88 0,55-62 0,-64 66 0,0-2 0,17-32 0,-26 39 0,-2-1 0,16-42 0,-18 46 0,-3-1 0,7-32 0,-10 42 0,-2-1 0,0 0 0,0 0 0,-1-18 0,1 24 0,-2-1 0,1 1 0,-1-1 0,1 0 0,-1 1 0,0 0 0,0-1 0,-1 1 0,-2-6 0,2 6 0,1 1 0,-1 0 0,0 1 0,1-1 0,-1 0 0,0 1 0,0-1 0,0 1 0,0 0 0,0-1 0,0 1 0,-1 0 0,-3-1 0,0 2 0,0-1 0,1 0 0,-1 1 0,1 0 0,-1 0 0,0 0 0,-8 2 0,-5 4 0,2-1 0,-30 14 0,13 0 0,-37 23 0,-54 46 0,-11 27 0,-16 24 0,-12 21 0,-4 18 0,4 5 0,11 0 0,19-6 0,23-15 0,26-16 0,27-25 0,23-23 0,32-87 0,0 2 0,0-1 0,0 21 0,3-30 0,0 0 0,0 0 0,0 1 0,0-1 0,1 0 0,-1 0 0,1 0 0,0 0 0,0 0 0,0 0 0,1 0 0,1 3 0,0-3 0,-2-1 0,1 0 0,0 0 0,0 0 0,0-1 0,1 1 0,-1 0 0,0-1 0,1 0 0,-1 0 0,1 0 0,-1 0 0,1 0 0,3 1 0,5-1 0,-1 0 0,-1-1 0,1 0 0,0 0 0,13-3 0,6-4 0,51-17 0,58-28 0,18-16 0,5-20 0,-1-11 0,-12-18 0,-109 79 0,49-55 0,-56 52 0,40-62 0,-46 61 0,27-63 0,-36 65 0,19-72 0,1-27 0,-16 14 0,-15 15 0,-8 91 0,1 0 0,-9-35 0,6 42 0,0 0 0,0 0 0,-1 1 0,-11-19 0,10 21 0,-1 0 0,1 1 0,-1 0 0,-1 0 0,-13-11 0,10 12 0,0 0 0,0 1 0,0 0 0,-1 0 0,-12-3 0,5 1 0,-2 2 0,-34-6 0,31 8 0,-52-1 0,50 6 0,0 1 0,-27 6 0,31-3 0,-1 2 0,-33 13 0,25-8 0,-40 26 0,-16 20 0,11 5 0,15 5 0,13 5 0,10-3 0,7 2 0,9-3 0,8 1 0,7 7 0,3 7 0,19 8 0,14 0 0,15 0 0,-32-76 0,0 1 0,27 29 0,-27-36 0,1 1 0,1 0 0,26 16 0,-21-18 0,-2-1 0,1 0 0,30 7 0,-25-9 0,1-1 0,41 3 0,-34-7 0,0-1 0,34-5 0,-38 0 0,2 0 0,38-13 0,53-25 0,-82 24 0,41-26 0,-57 27 0,1 0 0,34-36 0,-30 25 0,40-55 0,-42 47 0,25-49 0,15-49 0,-19-5 0,-37 96 0,7-59 0,-14 65 0,-2-70 0,-2 75 0,-10-57 0,8 71 0,-1-2 0,-15-37 0,16 48 0,-1 0 0,0 1 0,-1-1 0,0 1 0,-9-11 0,11 14 0,0 0 0,-1 1 0,-1 0 0,1 1 0,-1-1 0,1 1 0,-8-4 0,6 4 0,1 0 0,-1 1 0,0 1 0,0-1 0,0 1 0,-10-2 0,5 2 0,1 1 0,-1 0 0,0 1 0,-12 1 0,-53 9 0,-21 21 0,-18 22 0,-11 24 0,-7 21 0,7 27 0,5 33 0,6 12 0,15 12 0,15 1 0,17-14 0,22-26 0,17-28 0,14-29 0,17-80 0,-2-1 0,1 0 0,1 0 0,-1 1 0,1-1 0,0 0 0,0 0 0,4 10 0,-3-13 0,-1 0 0,0 0 0,1 0 0,-1 0 0,1 0 0,-1-1 0,1 1 0,0 0 0,0-1 0,0 0 0,0 1 0,0-1 0,0 0 0,0 0 0,0 0 0,0 0 0,5 1 0,0-1 0,0 0 0,0 0 0,0-1 0,-1 0 0,1 0 0,0 0 0,12-3 0,-2-1 0,1-1 0,34-14 0,54-20 0,24-31 0,10-12 0,4-17 0,0-19 0,-6-5 0,-14-5 0,-13 6 0,-23 10 0,-26 16 0,-22 19 0,-19 17 0,-20 56 0,-1 0 0,1 0 0,-1 0 0,0 0 0,0 0 0,0 0 0,0 1 0,-1-1 0,-1-6 0,0 7 0,1 0 0,0 0 0,-1 0 0,1 1 0,-1-1 0,0 1 0,0-1 0,0 1 0,0 0 0,0-1 0,-5-2 0,-33-23 0,-22 9 0,-11 7 0,-7 5 0,-9 15 0,-17 13 0,-37 12 0,-26 14 0,-21 18 0,-20 10 0,-4 16 0,13-6 0,32 4 0,33-11 0,113-61 0,-1 0 0,-23 23 0,-18 23 0,23-6 0,19-9 0,12 2 0,12-45 0,-1 0 0,0 0 0,1 1 0,0-1 0,0 0 0,3 9 0,1-5 0,-1-2 0,0 0 0,1 0 0,-1 0 0,8 7 0,-2-5 0,0 0 0,1 0 0,16 11 0,-5-9 0,-1 0 0,25 9 0,62 13 0,16-10 0,14-9 0,5-12 0,-96-8 0,60-12 0,46-25 0,4-22 0,-123 45 0,68-47 0,29-39 0,-16-18 0,-1-25 0,-15-12 0,-18-17 0,-24 14 0,-19 17 0,-18 20 0,-11 29 0,-13 30 0,3 64 0,1 0 0,-1 1 0,0-1 0,-1 1 0,1-1 0,-1 1 0,1 0 0,-1-1 0,0 1 0,-3-4 0,4 6 0,-1-1 0,1 1 0,-1-1 0,1 1 0,-1 0 0,1 0 0,-1 0 0,0 0 0,0 0 0,1 0 0,-1 0 0,0 1 0,0-1 0,0 1 0,0-1 0,-2 1 0,-42-3 0,-18 24 0,-15 25 0,-23 22 0,-19 18 0,-11 16 0,-12 14 0,3 14 0,6 7 0,14-3 0,12 0 0,12-5 0,24-13 0,12-15 0,20-17 0,15-13 0,11-14 0,15-8 0,10-8 0,-8-38 0,0 1 0,0-1 0,0 0 0,0 0 0,1 0 0,-1 0 0,6 5 0,-3-5 0,-1 0 0,1 0 0,-1-1 0,0 0 0,1 0 0,8 3 0,46 6 0,22-11 0,9-9 0,19-13 0,6-17 0,13-19 0,5-17 0,-2-19 0,-4-10 0,-12-6 0,-86 75 0,36-53 0,-40 51 0,24-50 0,-34 55 0,20-58 0,-24 57 0,8-52 0,-14 52 0,0-55 0,-6 59 0,-1 0 0,-5-29 0,0 31 0,-1 0 0,-15-39 0,13 43 0,-2-3 0,-18-26 0,19 35 0,-2-1 0,-28-29 0,31 35 0,-3 1 0,0-1 0,-19-11 0,22 15 0,-2 0 0,0 2 0,-22-9 0,-31-6 0,55 21 0,1-1 0,0 1 0,-1 0 0,1 1 0,-11 2 0,-60 18 0,56-10 0,-40 23 0,-27 33 0,-11 23 0,7 1 0,8 2 0,15-1 0,15-9 0,18-4 0,9-1 0,12-12 0,7-6 0,7-10 0,3-3 0,4-42 0,-2 0 0,0 0 0,1 0 0,-1-1 0,1 1 0,5 7 0,21 24 0,17 1 0,19-3 0,25-7 0,19-8 0,8-6 0,4-17 0,-91 0 0,50-10 0,-50 6 0,43-16 0,-54 13 0,-1 2 0,1-2 0,20-16 0,-17 12 0,-1-2 0,19-22 0,-17 16 0,27-39 0,-33 35 0,25-52 0,-27 48 0,13-51 0,-16 42 0,5-43 0,-1-34 0,-15 84 0,-4-49 0,-1 60 0,1 0 0,-2 1 0,-9-26 0,8 29 0,-1-2 0,-22-35 0,21 41 0,-1 0 0,-1 0 0,-19-19 0,-35-30 0,-1 20 0,1 14 0,58 28 0,-1 0 0,0 0 0,0 0 0,0 0 0,-15 1 0,14 0 0,0 1 0,0 0 0,0 1 0,-13 4 0,-45 25 0,2 17 0,-10 25 0,8 15 0,-3 17 0,5 7 0,8 9 0,9-6 0,2-1 0,7-3 0,10-8 0,8-13 0,9-11 0,11-16 0,4-13 0,-1-46 0,-1 0 0,0-1 0,0 1 0,1-1 0,0 1 0,-1-1 0,5 7 0,-3-8 0,0 0 0,-1 1 0,0-1 0,1-1 0,0 1 0,-1 0 0,1-1 0,0 1 0,0-1 0,3 2 0,32 8 0,12-7 0,15-4 0,9-8 0,21-10 0,14-12 0,7-14 0,2-7 0,-11-5 0,-79 36 0,37-29 0,-46 33 0,1-3 0,16-20 0,-24 25 0,0-2 0,16-27 0,-20 30 0,-1-1 0,11-29 0,0-23 0,-11-6 0,-11 8 0,-10 9 0,11 51 0,0-1 0,1 0 0,-1 1 0,0-1 0,-1 1 0,1 0 0,-6-6 0,4 6 0,0 0 0,0 1 0,0-1 0,0 1 0,0 0 0,-11-4 0,-44-9 0,-19 8 0,-24 6 0,-10 8 0,-10 13 0,-11 16 0,7 14 0,8 8 0,18-1 0,20 5 0,24-6 0,22-6 0,10 3 0,12-6 0,7-4 0,5 0 0,2 2 0,6 7 0,12 2 0,20 2 0,21 1 0,-43-46 0,0 1 0,32 14 0,48 13 0,4-10 0,-6-10 0,-5-13 0,-14-11 0,-63 3 0,-1 0 0,0-1 0,17-7 0,29-21 0,-48 24 0,-1 0 0,0 0 0,12-15 0,-12 9 0,-1 1 0,0 0 0,8-17 0,23-50 0,1-16 0,-7-3 0,-9-5 0,-7 4 0,-17 72 0,-1-45 0,-4 54 0,1 0 0,0 1 0,-11-28 0,8 28 0,-2-1 0,0 0 0,-13-17 0,-31-46 0,41 69 0,0 0 0,-27-23 0,-25-12 0,0 17 0,8 13 0,47 17 0,1 1 0,0 0 0,1 0 0,-1 0 0,-11 2 0,10 0 0,0 0 0,1 1 0,-1 0 0,-13 6 0,-55 30 0,-10 26 0,-5 23 0,-12 15 0,2 18 0,-2 9 0,5 11 0,4 2 0,11-5 0,15-7 0,19-13 0,17-8 0,15-15 0,9-13 0,13-17 0,-2-58 0,-1-1 0,1 1 0,1 0 0,-1-1 0,6 11 0,-4-11 0,-1-2 0,1 1 0,-1 0 0,1-1 0,0 0 0,0 0 0,6 3 0,35 25 0,13-10 0,15-8 0,21-7 0,17-4 0,17-13 0,12-18 0,6-17 0,-6-14 0,-1-21 0,-3-18 0,-13-5 0,-17-4 0,-12-2 0,-15-10 0,-62 84 0,25-61 0,-28 59 0,11-55 0,-2-40 0,-12-6 0,-14 94 0,-7-56 0,3 62 0,-19-62 0,-26-43 0,-4 19 0,3 27 0,5 25 0,6 26 0,37 41 0,0 1 0,0 1 0,0-1 0,0 1 0,-11-5 0,-26-4 0,33 13 0,1-1 0,0 1 0,1 0 0,-1 1 0,-7 1 0,-59 16 0,-23 23 0,-17 20 0,-12 17 0,3 20 0,14 8 0,83-78 0,-32 49 0,41-54 0,-24 49 0,5 8 0,13-12 0,11-9 0,7-6 0,5 3 0,1-2 0,12 0 0,6 0 0,10-1 0,19 0 0,12-1 0,21-6 0,13-10 0,3-11 0,0-10 0,-4-13 0,-3-10 0,6-20 0,-2-11 0,-7-15 0,-9-10 0,-63 46 0,1-1 0,16-24 0,-20 25 0,0-2 0,11-23 0,-15 24 0,-1 0 0,8-26 0,1-42 0,-8 0 0,-7 5 0,-4 64 0,0 0 0,-8-28 0,5 28 0,0 0 0,-17-27 0,15 31 0,-1 0 0,-1-1 0,-14-13 0,14 18 0,0 0 0,-2-1 0,-21-12 0,22 14 0,-3 0 0,1 1 0,-17-5 0,9 6 0,3 1 0,-32-5 0,-43 0 0,-2 12 0,3 14 0,-9 19 0,74-20 0,-48 31 0,45-25 0,-35 33 0,-31 34 0,11 5 0,8 10 0,14 4 0,7 8 0,10-4 0,8-12 0,11-13 0,9-11 0,8-11 0,6-6 0,8-4 0,-1-51 0,-2 2 0,1-1 0,0 1 0,0-1 0,0 0 0,1 1 0,4 6 0,-4-8 0,0 1 0,0-1 0,1 0 0,0 1 0,-1-1 0,1 0 0,6 3 0,-2-3 0,0 1 0,0-1 0,0-1 0,15 4 0,54 4 0,25-6 0,22-10 0,11-17 0,12-22 0,1-15 0,-107 37 0,54-37 0,-51 29 0,40-39 0,30-40 0,-83 74 0,29-42 0,-36 43 0,22-46 0,6-27 0,-18 11 0,-14 14 0,-11 12 0,-12 13 0,-9 7 0,8 48 0,2-2 0,0 1 0,-1 0 0,0 0 0,0 1 0,0-1 0,-7-6 0,-30-20 0,-14 10 0,-4 7 0,-3 6 0,-6 4 0,8 3 0,2 7 0,2 5 0,1 12 0,2 3 0,0 3 0,0 11 0,5 6 0,-5-1 0,5 8 0,-1 11 0,10 7 0,4 1 0,10-3 0,8-5 0,7 2 0,5-9 0,13-8 0,-7-46 0,0 0 0,0 0 0,0 0 0,0 0 0,0-1 0,1 1 0,5 6 0,-3-7 0,-1 0 0,0 0 0,0 0 0,0-1 0,0 1 0,1-1 0,9 3 0,55 9 0,29-7 0,17-11 0,14-7 0,11-18 0,-102 16 0,58-23 0,-57 16 0,55-35 0,-59 31 0,51-47 0,-52 40 0,37-46 0,-42 41 0,29-46 0,-38 50 0,23-52 0,-30 55 0,16-57 0,-20 56 0,6-46 0,-17 64 0,3 0 0,-2 0 0,0 0 0,0 0 0,-6-22 0,5 19 0,-2 1 0,0 0 0,-2 1 0,-8-17 0,5 19 0,1 1 0,-1-1 0,1 2 0,-2-1 0,-17-14 0,14 14 0,-2-1 0,-1 1 0,-32-15 0,23 15 0,0 0 0,-43-9 0,30 10 0,-49-5 0,-35 8 0,89 7 0,-53 10 0,51-5 0,-44 15 0,-43 24 0,-13 14 0,-20 20 0,-13 13 0,-16 4 0,4 6 0,19 2 0,26 1 0,21-14 0,34-11 0,27-16 0,46-54 0,2-2 0,0 1 0,0 0 0,-3 11 0,-5 25 0,10 2 0,17 1 0,13-4 0,16 1 0,19 2 0,21-9 0,19-10 0,9-9 0,20-8 0,6-6 0,-1-9 0,-15-8 0,-18-6 0,-18-4 0,-14-4 0,-4-6 0,-13-7 0,-3-5 0,-7-9 0,-7-9 0,-4-8 0,-9 1 0,-8-3 0,-17-3 0,-11-1 0,-13 8 0,-11 11 0,-3 15 0,-6 15 0,2 16 0,4 9 0,-2 11 0,-3 12 0,-7 17 0,-3 14 0,-7 23 0,-1 4 0,6 9 0,12 2 0,13 0 0,7-8 0,9-7 0,6-8 0,4-12 0,9-9 0,-2-43 0,-1 0 0,0 0 0,0 0 0,0 1 0,1-1 0,0 0 0,-1 0 0,5 4 0,-3-3 0,1-1 0,-1 1 0,1-2 0,-1 1 0,1 0 0,0-1 0,4 3 0,41 12 0,18-7 0,15-4 0,6-4 0,8-13 0,-6-7 0,-2-10 0,1-14 0,-7-13 0,-61 37 0,33-35 0,8-26 0,-50 60 0,-1-1 0,12-29 0,-14 26 0,-1-1 0,5-25 0,4-47 0,-17 66 0,-3-50 0,-2 49 0,-14-55 0,8 60 0,0-1 0,-22-39 0,15 39 0,0-1 0,-28-30 0,28 38 0,-3-2 0,-34-26 0,31 26 0,-44-26 0,-14 1 0,65 39 0,0 1 0,-26-6 0,-31-1 0,55 14 0,2 1 0,-32 4 0,33-1 0,-2 1 0,1 0 0,-17 8 0,-68 34 0,5 9 0,7 11 0,10 1 0,65-51 0,-29 38 0,-3 15 0,11 1 0,13-9 0,9-3 0,7-4 0,5 3 0,13-6 0,12-1 0,17-6 0,8 0 0,12-5 0,13-3 0,7-10 0,3-8 0,2-7 0,-1-6 0,-11-10 0,-62 1 0,-1 1 0,1-1 0,-1-1 0,14-5 0,35-25 0,2-10 0,-8-6 0,-7-9 0,-7-2 0,-10-6 0,-10 6 0,-9 3 0,-15-3 0,3 54 0,-1-2 0,1 0 0,-2 0 0,-5-10 0,3 9 0,0 0 0,0 1 0,-14-15 0,6 12 0,1 1 0,-24-17 0,19 18 0,-1 0 0,-26-11 0,-45-8 0,2 9 0,11 9 0,14 7 0,8 8 0,-6 19 0,2 6 0,-5 21 0,-10 6 0,2 15 0,-9 7 0,-7 14 0,-6 13 0,-5 17 0,6 18 0,19 1 0,21-3 0,20-13 0,14-13 0,12-23 0,8-80 0,-1 1 0,1-1 0,0 1 0,5 16 0,-4-22 0,0-1 0,-1 0 0,1 1 0,0-1 0,0 0 0,0 0 0,0 0 0,0-1 0,1 1 0,-1 0 0,6 3 0,-3-2 0,-1-1 0,1 0 0,0-1 0,-1 0 0,1 0 0,0 0 0,0 0 0,9 1 0,69 6 0,-50-13 0,48-7 0,-31-3 0,47-18 0,77-37 0,8-19 0,-13-17 0,-14-19 0,-23-3 0,-18-10 0,-82 89 0,29-54 0,11-49 0,-24 17 0,-18 10 0,-26 99 0,1-50 0,-4 61 0,-1 0 0,-1-1 0,-4-18 0,3 27 0,1 1 0,-1-1 0,1 1 0,-2 0 0,1 0 0,0 0 0,-1 0 0,-3-5 0,5 6 0,-2 1 0,1 0 0,0 0 0,-1 0 0,0 1 0,0-1 0,1 1 0,-2-1 0,-3-2 0,4 2 0,-1 1 0,0 0 0,0 1 0,0-1 0,0 1 0,0-1 0,-8 0 0,-33-3 0,-20 11 0,-14 14 0,-18 6 0,-3 15 0,5 7 0,15 5 0,15-3 0,20-4 0,17-1 0,12-5 0,10 2 0,6-4 0,3 2 0,0 9 0,11-3 0,10 8 0,15-9 0,9-11 0,6-10 0,8-9 0,-5-8 0,5-15 0,9-19 0,0-13 0,2-19 0,-8-6 0,-9-8 0,-16-4 0,-7-7 0,-12-2 0,-21 69 0,1 1 0,-1-1 0,-4-25 0,2 23 0,-2 0 0,-10-34 0,-22-36 0,28 75 0,-1-2 0,-20-25 0,22 32 0,-2-1 0,0 1 0,-18-15 0,18 18 0,1 0 0,-1 1 0,0 0 0,-17-7 0,16 9 0,0 0 0,1 1 0,-1 0 0,-19-2 0,18 5 0,-1-1 0,1 1 0,0 0 0,-17 4 0,-54 21 0,-2 18 0,-7 25 0,-5 17 0,11 12 0,9 13 0,19-2 0,8-9 0,14-11 0,12-19 0,16-9 0,7-13 0,2-41 0,0-2 0,0 0 0,-1 0 0,2 0 0,-1 0 0,6 8 0,-4-8 0,1 1 0,-1-1 0,2 1 0,-1-2 0,9 8 0,55 26 0,35 3 0,19-2 0,19-3 0,0-8 0,-10-8 0,-17-8 0,-20-10 0,-82-4 0,1 1 0,-1-1 0,21-6 0,-27 5 0,-1 0 0,0 0 0,0 0 0,0 0 0,0-1 0,0 0 0,6-5 0,-7 6 0,0-1 0,-1 0 0,1-1 0,-1 0 0,0 0 0,5-7 0,-5 6 0,-1 0 0,0 1 0,0-2 0,-1 1 0,4-10 0,4-29 0,-11 42 0,1-1 0,0 1 0,-1-1 0,1 0 0,-1 0 0,0 0 0,0 1 0,-2-5 0,-15-19 0,16 26 0,0-1 0,0 1 0,-1-1 0,1 1 0,0 0 0,-1 0 0,1 0 0,-1 0 0,0 0 0,-3 0 0,-28 2 0,-1 5 0,0 13 0,2 1 0,8 3 0,6-4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5.1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35.58862"/>
      <inkml:brushProperty name="anchorY" value="787.42609"/>
      <inkml:brushProperty name="scaleFactor" value="0.5"/>
    </inkml:brush>
  </inkml:definitions>
  <inkml:trace contextRef="#ctx0" brushRef="#br0">1 0 24575,'0'0'0,"0"5"0,0 6 0,0 6 0,0 3 0,0 4 0,0 2 0,0 1 0,5-5 0,1-5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8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.36035"/>
      <inkml:brushProperty name="anchorY" value="-651.82916"/>
      <inkml:brushProperty name="scaleFactor" value="0.5"/>
    </inkml:brush>
  </inkml:definitions>
  <inkml:trace contextRef="#ctx0" brushRef="#br0">191 51 24575,'0'0'0,"-9"0"0,-4 5 0,-3 6 0,1 5 0,4 4 0,2 10 0,4 1 0,2 7 0,7 4 0,6-5 0,1-3 0,5-9 0,3-3 0,3-6 0,2-5 0,2-5 0,0-8 0,2-8 0,-6-6 0,-6-11 0,-5-8 0,-5-8 0,-3 0 0,-2-4 0,-2 4 0,-5 4 0,-6 9 0,0 3 0,-9 9 0,-4 5 0,3 12 0,-1 3 0,0 13 0,-1 7 0,-1 4 0,5 13 0,-5 12 0,-2 10 0,0 4 0,4 0 0,6-7 0,5 2 0,6-2 0,2-7 0,9-11 0,6-13 0,7-11 0,-17-16 0,0 0 0,0 0 0,0 1 0,1-1 0,-1 0 0,0 0 0,0 0 0,1 0 0,-1 0 0,0 0 0,1 0 0,-1-1 0,0 1 0,0 0 0,2-1 0,22-18 0,2-13 0,0-6 0,-4-6 0,-6 1 0,-6 2 0,-4 4 0,-15 14 0,-2 15 0,-7 12 0,2 10 0,2 8 0,9-1 0,8-4 0,9-4 0,6-10 0,10-3 0,-3-14 0,2-1 0,-6-10 0,-6-3 0,-6-2 0,-4 0 0,-9 5 0,-12 7 0,-2 16 0,-10 11 0,-3 15 0,-6 16 0,0 9 0,6 7 0,2-4 0,7-4 0,7-7 0,5-6 0,10-8 0,8-10 0,7-12 0,6-10 0,8-10 0,3-6 0,0-10 0,0-2 0,-7-6 0,-2 1 0,-7 1 0,-4 2 0,-6 4 0,-9 29 0,1 1 0,1-1 0,0 0 0,-1 1 0,1-1 0,-1 0 0,1 1 0,-1-1 0,0 0 0,0 1 0,1-1 0,-1 1 0,-2-3 0,-23-13 0,-1 17 0,-4 11 0,1 13 0,6 7 0,5 2 0,8 1 0,4-1 0,9-7 0,8-7 0,7-7 0,5-5 0,-3-10 0,-2-8 0,-1-11 0,-3-6 0,2-7 0,-3-3 0,-3-3 0,-3-5 0,-2 3 0,-8-2 0,-12 9 0,-5 9 0,-6 9 0,3 13 0,5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0.1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55.52283"/>
      <inkml:brushProperty name="anchorY" value="482.39627"/>
      <inkml:brushProperty name="scaleFactor" value="0.5"/>
    </inkml:brush>
  </inkml:definitions>
  <inkml:trace contextRef="#ctx0" brushRef="#br0">285 183 24575,'0'0'0,"-5"4"0,-7 2 0,-14 0 0,-6-1 0,-3-2 0,-5-1 0,1 4 0,2 6 0,3 4 0,13-1 0,22-15 0,-1 0 0,-1 1 0,1-1 0,0 0 0,-1 1 0,1-1 0,0 1 0,-1-1 0,1 1 0,0-1 0,0 1 0,0-1 0,-1 1 0,1-1 0,0 1 0,0-1 0,0 1 0,0-1 0,0 1 0,0-1 0,0 1 0,0-1 0,0 1 0,0-1 0,0 1 0,1 0 0,14 8 0,10-2 0,17-4 0,8-1 0,0-7 0,-4-1 0,-5-5 0,-4 0 0,-11-3 0,-12 1 0,-14 3 0,-11 3 0,-8 2 0,-5 3 0,-3 1 0,-2 1 0,0 6 0,0 0 0,6 5 0,-4 5 0,10-2 0,16-2 0,11-3 0,19-3 0,12-3 0,9-17 0,15-2 0,-3-1 0,-5-2 0,-13-2 0,-8-2 0,-11-7 0,-10-1 0,-7-1 0,-10 1 0,-9 7 0,-11 6 0,-12 6 0,-8 10 0,0 5 0,1 7 0,3 6 0,3 5 0,4 3 0,8 7 0,1 2 0,6 0 0,6 4 0,8-6 0,10-7 0,12-8 0,12-6 0,19-5 0,8-3 0,3-3 0,-4-5 0,-7-6 0,-13-6 0,-13-4 0,-10-8 0,-12 4 0,-12 4 0,-8 6 0,-5 6 0,-25 10 0,-14 8 0,-10 3 0,2 4 0,8 5 0,5 8 0,8-3 0,2 12 0,11-1 0,16-4 0,19-33 0,-1 2 0,1 0 0,0 0 0,-1 0 0,1 0 0,0 0 0,0 0 0,0-1 0,0 1 0,0 0 0,0 0 0,0 0 0,0 0 0,0 0 0,0 0 0,0 0 0,0 0 0,1 0 0,-1 0 0,1 1 0,-1-2 0,1 1 0,0-1 0,-1 1 0,1-1 0,0 1 0,0-1 0,-1 1 0,1-1 0,0 0 0,0 1 0,0-1 0,0 0 0,-1 0 0,1 1 0,0-1 0,0 0 0,0 0 0,0 0 0,0 0 0,1-1 0,32-5 0,5-10 0,1-1 0,-1-3 0,-8-3 0,-15 3 0,-16 20 0,0 0 0,0-1 0,1 1 0,-1-1 0,0 1 0,0-1 0,0 1 0,0-1 0,0 0 0,1 1 0,-1-1 0,0 1 0,0-1 0,-1 0 0,1 1 0,0-1 0,0 1 0,0-1 0,0 1 0,0-1 0,-1 1 0,1-1 0,0 1 0,0-1 0,-1 0 0,-13-4 0,-10 4 0,-3 8 0,-4 8 0,6 9 0,0 5 0,6 2 0,6 1 0,4-1 0,10-7 0,3-6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3.1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132.23511"/>
      <inkml:brushProperty name="anchorY" value="1476.62012"/>
      <inkml:brushProperty name="scaleFactor" value="0.5"/>
    </inkml:brush>
  </inkml:definitions>
  <inkml:trace contextRef="#ctx0" brushRef="#br0">457 806 24575,'0'0'0,"-9"0"0,-3 5 0,-9 0 0,-10 6 0,-8 4 0,-1-1 0,-4 3 0,-3 3 0,2-4 0,4 3 0,5 1 0,3 1 0,9 3 0,7 1 0,7 11 0,5 7 0,3 5 0,7-2 0,12-2 0,17-1 0,15-3 0,13-4 0,9 2 0,11-3 0,-1-6 0,-4-9 0,-7-7 0,-10-6 0,-11-4 0,-4-2 0,-41-5 0,0 3 0,0-1 0,0 1 0,-1-1 0,1 0 0,0 0 0,-1 0 0,5-4 0,26-28 0,2-21 0,-3-18 0,-1-25 0,-7-26 0,-7-13 0,-7-12 0,-15-1 0,-15 1 0,-13 14 0,-5 15 0,-1 24 0,1 24 0,3 24 0,2 19 0,30 28 0,0-1 0,0 1 0,-1 0 0,1 1 0,0-1 0,0 0 0,0 1 0,-1-1 0,1 1 0,0 0 0,-4-1 0,-27 8 0,-10 26 0,0 19 0,2 9 0,3 4 0,3-1 0,4 5 0,2-4 0,2-2 0,0-3 0,1 3 0,6-3 0,5-6 0,5-7 0,5-7 0,2 4 0,3 2 0,11 2 0,11-8 0,17-4 0,8-4 0,18-9 0,2-7 0,7-7 0,2-9 0,-7-10 0,-11-12 0,-4-10 0,-10-4 0,-11-7 0,-11-3 0,-9-4 0,-7-2 0,-10 4 0,-12 0 0,-18 0 0,25 42 0,0 0 0,1-1 0,-1 2 0,-16-10 0,-54-19 0,-4 9 0,7 9 0,11 7 0,7 10 0,10 8 0,8 8 0,2 16 0,8 8 0,9 3 0,7-1 0,7 1 0,3 2 0,4 2 0,1-3 0,6 0 0,11-3 0,20 1 0,16-9 0,8-9 0,8-8 0,-1-8 0,3-10 0,-57-2 0,0 0 0,0-1 0,15-6 0,-15 3 0,0-1 0,0 0 0,16-12 0,52-35 0,1-22 0,-9-8 0,-18 1 0,-17 9 0,-16 14 0,-11 11 0,-14 16 0,-1 31 0,1 1 0,0 0 0,0 0 0,0 0 0,0 0 0,-1 0 0,1 0 0,-1 0 0,1 1 0,-1-1 0,0 1 0,-2-3 0,-31-13 0,-11 7 0,-6 11 0,-3 8 0,-2 8 0,-5 16 0,0 8 0,-4 19 0,-3 15 0,1 7 0,8 4 0,9-14 0,14-8 0,13-6 0,9-5 0,9-1 0,4-7 0,14 0 0,-9-42 0,0 1 0,-1 0 0,1 0 0,0 0 0,0 0 0,0 0 0,6 4 0,-4-4 0,1 0 0,0-1 0,-1 1 0,1-1 0,11 4 0,43 10 0,10-8 0,6-11 0,5-13 0,11-18 0,13-22 0,4-18 0,-2-20 0,-1-21 0,-5-18 0,-6-3 0,-11-3 0,-20 6 0,-20 11 0,-17 23 0,-24 80 0,-1 0 0,1-28 0,-3 39 0,0-2 0,0 1 0,-1-1 0,-4-15 0,3 21 0,1 0 0,0 0 0,-1 1 0,1-1 0,-1 0 0,0 1 0,0-1 0,0 1 0,0-1 0,0 1 0,0 0 0,-4-3 0,4 2 0,-1 0 0,0 1 0,0 0 0,0 0 0,-1 0 0,1 1 0,-1-1 0,-6-1 0,5 1 0,0 1 0,0 1 0,0-1 0,0 1 0,0 0 0,-9 1 0,-35 13 0,-3 21 0,-13 22 0,-11 24 0,-22 14 0,-19 21 0,-1 0 0,8 1 0,25-17 0,24-20 0,24-18 0,17-16 0,20-44 0,-1 0 0,1 0 0,0 0 0,0-1 0,-1 1 0,1 0 0,1 0 0,-1-1 0,0 1 0,0 0 0,1 0 0,-1-1 0,1 1 0,-1 0 0,2 2 0,-1-1 0,1-1 0,-1 0 0,1-1 0,-1 1 0,1 0 0,0-1 0,0 1 0,0-1 0,0 1 0,0-1 0,0 0 0,3 2 0,42 11 0,20-7 0,12-3 0,6-4 0,2 0 0,-6-7 0,-11-6 0,-58 8 0,-1 1 0,0 0 0,17-11 0,-19 9 0,-1 0 0,0 0 0,0 0 0,10-13 0,29-37 0,-7-12 0,-10-7 0,-4-9 0,-9 2 0,-5 0 0,-11 11 0,-9 17 0,-8 17 0,13 34 0,1 1 0,0 0 0,0 0 0,0 0 0,-1 0 0,1 0 0,-1 1 0,1-1 0,-1 1 0,-5-2 0,3 1 0,0 1 0,0 0 0,-1 0 0,1 0 0,0 1 0,-10 0 0,6 3 0,0-2 0,0 2 0,0-1 0,-15 7 0,-50 29 0,-7 29 0,-10 22 0,-1 20 0,12 3 0,13-3 0,19-16 0,16-19 0,15-17 0,9-13 0,12-11 0,-3-31 0,0 0 0,0 0 0,0 0 0,0-1 0,0 1 0,0 0 0,0-1 0,1 1 0,-1-1 0,1 1 0,2 1 0,27 11 0,9-13 0,2-9 0,15-14 0,3-5 0,1-10 0,11-11 0,-12 0 0,-13-8 0,-20 9 0,-18 16 0,-9 30 0,0 1 0,0-1 0,0 1 0,1-1 0,-2 1 0,1-1 0,0 0 0,0 1 0,0-1 0,0 1 0,0-1 0,0 0 0,0 1 0,-1-1 0,1 1 0,0-1 0,-1 1 0,1-1 0,0 1 0,-1-1 0,1 1 0,0 0 0,-1-1 0,1 1 0,-1-1 0,1 1 0,-2-1 0,-15-3 0,-2 11 0,1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1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7.6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60.69458"/>
      <inkml:brushProperty name="anchorY" value="1214.9751"/>
      <inkml:brushProperty name="scaleFactor" value="0.5"/>
    </inkml:brush>
  </inkml:definitions>
  <inkml:trace contextRef="#ctx0" brushRef="#br0">1429 972 24575,'0'0'0,"-7"-12"0,-7-10 0,-8-7 0,-2-7 0,-6-1 0,3 1 0,2 7 0,2 8 0,1 8 0,-4 5 0,-3 5 0,-9 3 0,0 1 0,11 5 0,27-5 0,0-1 0,-1 0 0,0 0 0,0 1 0,1-1 0,-1 1 0,0-1 0,1 1 0,-1-1 0,1 1 0,-1-1 0,0 1 0,1-1 0,-1 1 0,1 0 0,-1-1 0,1 1 0,-1 1 0,-2 14 0,11-1 0,6 7 0,4-3 0,4-3 0,-4 0 0,1 1 0,0 1 0,0-2 0,-12-13 0,-8-10 0,-13-12 0,-6-1 0,-4-9 0,-6 0 0,0 4 0,-4 1 0,-6-4 0,-3 0 0,-1 1 0,3 5 0,4 6 0,1 5 0,4 5 0,-1 4 0,-1 1 0,-3 2 0,3 5 0,2-1 0,4 1 0,2 4 0,2 3 0,2 8 0,1 4 0,4 7 0,5 5 0,5 5 0,2 8 0,8-3 0,14 6 0,-14-48 0,1 2 0,0 0 0,1-1 0,-1 1 0,6 5 0,34 35 0,17 0 0,20 1 0,14 0 0,17-5 0,9-5 0,-6-9 0,-14-9 0,-16-9 0,-20-5 0,-17-4 0,-12-7 0,-14-6 0,-20 9 0,-1 1 0,0 0 0,0-1 0,0 1 0,0-1 0,0 1 0,0-1 0,0 1 0,-1-1 0,1 0 0,1-2 0,3-21 0,-4-3 0,-2-5 0,-1-9 0,-9-10 0,-8-2 0,-13-11 0,-11 0 0,-17-3 0,-15-2 0,-10 4 0,-4 5 0,2 8 0,8 9 0,15 13 0,9 11 0,12 8 0,9 7 0,3 4 0,-5 2 0,2 6 0,-2 0 0,-2 5 0,-5 3 0,6 4 0,4 2 0,5 1 0,7 7 0,6 5 0,7 1 0,4 3 0,3-1 0,1 1 0,10-2 0,8-2 0,14-4 0,11 3 0,9-7 0,6-2 0,9-1 0,-1-5 0,-5-6 0,-8-4 0,-10-3 0,-8-9 0,-11-5 0,-5-11 0,-6-5 0,-6-7 0,-3-10 0,-3-15 0,-9-14 0,-19-19 0,-17-9 0,-20-9 0,-17-2 0,-8 5 0,0 19 0,8 12 0,9 16 0,11 19 0,8 15 0,5 11 0,9 9 0,6 4 0,5 7 0,4 10 0,3 11 0,5 7 0,4 12 0,5 4 0,4 7 0,2 1 0,1 3 0,9 8 0,13 12 0,18 17 0,19 10 0,22 18 0,18-1 0,14-3 0,6-15 0,4-13 0,4-10 0,-12-22 0,-12-14 0,-17-18 0,-15-13 0,-17-14 0,-5-11 0,-10-5 0,-10-4 0,-6-9 0,-8-2 0,-6-6 0,-4 0 0,-3-5 0,-2 3 0,-6-8 0,-4-3 0,-12 3 0,-9-6 0,-10 0 0,-13-6 0,-20-5 0,-5 10 0,3 11 0,10 8 0,12 10 0,12 9 0,10 5 0,6 5 0,4 7 0,-2 6 0,5 10 0,0 4 0,1 3 0,3 10 0,4 4 0,4 0 0,3 2 0,3-4 0,4 1 0,15-4 0,17 1 0,13-8 0,13-2 0,3-3 0,-2-7 0,0-5 0,0-15 0,-4-8 0,-4-13 0,-5-10 0,-2-12 0,-2-14 0,-11-8 0,-9-6 0,-9-3 0,-12-10 0,-13-4 0,-12-4 0,11 66 0,-15-36 0,13 41 0,-22-37 0,18 38 0,-32-35 0,30 38 0,-33-26 0,30 29 0,-39-20 0,38 24 0,-42-13 0,-21 2 0,0 11 0,0 12 0,-4 14 0,-8 17 0,3 14 0,68-29 0,-32 26 0,-11 19 0,11 5 0,13-2 0,14-3 0,11-3 0,10 0 0,6-2 0,13-2 0,2-2 0,13-1 0,3-7 0,6-6 0,4-9 0,7-5 0,3-8 0,0-1 0,4-5 0,-1-3 0,-4-3 0,-7-1 0,-6-12 0,-10-6 0,-7-5 0,-3-8 0,-4-11 0,-4-7 0,-2-7 0,-2-4 0,-5-8 0,-5-5 0,-13-8 0,-13 4 0,-15-5 0,-4 6 0,-11 10 0,2 11 0,7 16 0,9 12 0,12 16 0,34 7 0,-1 1 0,0 0 0,1 0 0,-1 0 0,0 1 0,1-1 0,-1 0 0,0 1 0,1-1 0,-1 1 0,-2 1 0,3-1 0,0 0 0,0 0 0,0-1 0,0 1 0,0 0 0,0 0 0,0 0 0,1 1 0,-1-1 0,0 0 0,1 0 0,-1 0 0,1 0 0,-1 1 0,0 0 0,-4 29 0,3 12 0,12 7 0,14 17 0,8 7 0,20 9 0,18 0 0,10 0 0,11-2 0,-1-13 0,0-2 0,-5-11 0,-10-15 0,-14-13 0,-56-26 0,1 0 0,0 1 0,0-1 0,-1 0 0,11-1 0,-14 1 0,0-1 0,1 0 0,-1 0 0,0-1 0,0 1 0,0-1 0,0 1 0,0-1 0,0 0 0,0 0 0,3-2 0,-3 1 0,-1 1 0,1 0 0,-1-1 0,0 1 0,0-1 0,0 1 0,0-1 0,0 1 0,0-1 0,0 0 0,-1 0 0,1 0 0,0 1 0,0-4 0,5-33 0,-5-22 0,-15-15 0,-15-21 0,-18-17 0,-18-9 0,-16 4 0,4 19 0,10 21 0,13 23 0,11 22 0,10 15 0,11 17 0,21 0 0,0 1 0,0 1 0,0-1 0,0 0 0,1 1 0,-1-1 0,0 1 0,1-1 0,-1 1 0,0-1 0,0 1 0,1-1 0,-1 1 0,1 0 0,-1 0 0,1-1 0,-2 2 0,-4 16 0,3 14 0,4 9 0,0 10 0,1 8 0,0 11 0,16 10 0,9-3 0,-16-56 0,22 35 0,-24-44 0,2 2 0,22 22 0,28 19 0,4-11 0,-2-13 0,-4-11 0,-5-9 0,-9-6 0,-7-4 0,-35-4 0,1 3 0,-1-1 0,0-1 0,0 1 0,1-1 0,-1 1 0,5-5 0,18-16 0,-8-14 0,-1-12 0,-2-10 0,-3-12 0,-7-15 0,-8-2 0,-3 62 0,2 2 0,-9-26 0,4 23 0,-23-48 0,20 56 0,-1-1 0,0 0 0,-15-17 0,12 18 0,-2 0 0,-28-22 0,19 18 0,-39-22 0,40 28 0,-40-15 0,-19 0 0,15 13 0,61 18 0,-1-1 0,1 1 0,0 0 0,-12 3 0,15-2 0,0 0 0,1 0 0,-1 1 0,1 0 0,0 1 0,-8 4 0,-27 19 0,7 9 0,1 7 0,8 8 0,2 3 0,6 6 0,6 0 0,3 3 0,5 3 0,9-3 0,6-2 0,14 1 0,7-3 0,6-3 0,12-7 0,6-2 0,-4-11 0,-2-5 0,-3-10 0,-7-7 0,-6-6 0,-2-13 0,-4-13 0,-7-6 0,-7-14 0,-7-10 0,-4-10 0,-7-2 0,-2-4 0,-10 2 0,-8 8 0,14 43 0,0 1 0,1 1 0,-13-13 0,0 2 0,-30-21 0,-50-19 0,-31-4 0,-17 3 0,8 13 0,23 12 0,30 19 0,76 16 0,0 1 0,0 0 0,-14 2 0,24-1 0,0 0 0,0 1 0,0-1 0,0 0 0,-1 0 0,1 1 0,0-1 0,0 1 0,0-1 0,0 1 0,0 0 0,0-1 0,0 1 0,0 0 0,0 0 0,0 0 0,0 0 0,0 0 0,1 0 0,-1 0 0,0 0 0,0 0 0,0 2 0,-1-1 0,1 0 0,1 0 0,-1 1 0,1-1 0,0 0 0,-1 0 0,1 0 0,0 1 0,0-1 0,0 0 0,1 0 0,-1 1 0,0-1 0,2 4 0,1 2 0,0-1 0,1 1 0,-1-1 0,1 1 0,5 6 0,49 59 0,16 7 0,21 4 0,11-1 0,5-11 0,-10-12 0,-14-13 0,-14-10 0,-16-12 0,-10-10 0,-10-7 0,-8-5 0,-4-3 0,-8-7 0,-6-4 0,-5-11 0,-3-3 0,-6-12 0,-6-6 0,-10-13 0,-7-14 0,-7 0 0,-1 2 0,1 9 0,-1 10 0,2 14 0,3 12 0,-7 10 0,-1 12 0,1 10 0,-2 11 0,4 11 0,3 7 0,3 7 0,7 7 0,7 2 0,5 1 0,4 8 0,4 0 0,5-3 0,10 13 0,-7-56 0,0 1 0,11 21 0,30 42 0,10 5 0,16 0 0,15 2 0,11-2 0,2-8 0,7-14 0,-3-16 0,-16-17 0,-9-14 0,-23-13 0,-52-5 0,-1 0 0,0 0 0,0 0 0,0 0 0,0-1 0,9-4 0,-10 4 0,-1 0 0,0-1 0,0 1 0,0-1 0,0 0 0,0 0 0,-1 0 0,1 0 0,2-4 0,-2 0 0,0 1 0,0 0 0,0-1 0,-1 0 0,0 1 0,2-10 0,12-57 0,-7-22 0,-8-9 0,-11-14 0,-16 0 0,-16-17 0,-21 4 0,-20-5 0,-14 12 0,0 18 0,9 28 0,68 62 0,-37-21 0,-5 6 0,56 29 0,0 0 0,0 0 0,-1 1 0,1 0 0,-10-1 0,11 1 0,0 1 0,1 1 0,-1-1 0,1 1 0,-1 0 0,-7 3 0,9-3 0,-1 1 0,0 0 0,1 0 0,-1 0 0,1 1 0,0-1 0,-4 5 0,4-4 0,-1 1 0,1 0 0,1-1 0,-1 2 0,0-1 0,-2 6 0,-9 31 0,6 11 0,4 2 0,4 6 0,0 4 0,2 4 0,8-2 0,0-4 0,12 0 0,4-7 0,9-4 0,6-8 0,6-1 0,-2-10 0,1-10 0,-6-7 0,-5-8 0,-6-8 0,-27 0 0,0 0 0,0 0 0,0 0 0,0 0 0,0 0 0,-1 0 0,1 0 0,0-1 0,0 1 0,1-2 0,16-23 0,-2-9 0,0-11 0,-4-10 0,-3-8 0,-3-5 0,-4-2 0,-9-3 0,2 64 0,2-1 0,-2 0 0,-7-21 0,-20-27 0,-3 15 0,-4 13 0,2 12 0,-2 9 0,0 11 0,-2 14 0,-4 12 0,6 14 0,1 11 0,7 9 0,5 7 0,8 4 0,5 2 0,6-5 0,3-4 0,6-6 0,7-5 0,8-12 0,8-8 0,7-5 0,6-10 0,-2-6 0,2-6 0,0-4 0,2-7 0,0-16 0,5-20 0,-38 30 0,1-1 0,13-23 0,12-35 0,-10-8 0,-7-3 0,-12-4 0,-6 70 0,0-2 0,-5-28 0,4 34 0,0-1 0,-1 0 0,-6-15 0,7 20 0,-1 0 0,0 0 0,0 1 0,0-1 0,-5-5 0,-16-14 0,-1 12 0,0 9 0,1 4 0,-3 12 0,4 11 0,1 4 0,1 3 0,5 1 0,4-2 0,5 3 0,3 0 0,2 3 0,6-6 0,6-7 0,-1-7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2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241.49561"/>
      <inkml:brushProperty name="anchorY" value="2705.72559"/>
      <inkml:brushProperty name="scaleFactor" value="0.5"/>
    </inkml:brush>
  </inkml:definitions>
  <inkml:trace contextRef="#ctx0" brushRef="#br0">1335 152 24575,'0'0'0,"-3"0"0,-11 0 0,-8 5 0,-3 5 0,-10 5 0,-1-2 0,1-1 0,-1 2 0,3 1 0,-1 3 0,-15 12 0,-6 7 0,-14 15 0,-5 9 0,-5 3 0,5 3 0,7-2 0,11-4 0,16-4 0,14-4 0,11-6 0,9-8 0,9-6 0,7-9 0,9-8 0,9-7 0,11-5 0,8-8 0,8-6 0,6-6 0,2-5 0,2-1 0,1-8 0,4 0 0,-5 0 0,-4-4 0,-6 1 0,-5 2 0,-7-8 0,-8 2 0,-6 1 0,-8-7 0,-7 4 0,-7 1 0,-3 5 0,-4-2 0,-5 7 0,-13 3 0,-13 1 0,-17 2 0,-14 5 0,-15 4 0,-3 5 0,-1 3 0,3 13 0,4 2 0,4 14 0,2 5 0,3 11 0,1 11 0,-4 3 0,5 2 0,4 9 0,10-1 0,12-3 0,13-2 0,5 1 0,8-8 0,5-7 0,3-7 0,3-6 0,5-5 0,13 3 0,14 3 0,24 4 0,23-5 0,15-3 0,19-7 0,10-6 0,-6-7 0,-6-14 0,-80 0 0,45-12 0,-43 6 0,38-18 0,28-19 0,0-10 0,-3-6 0,-8-15 0,-3-3 0,-64 55 0,29-43 0,11-27 0,-18 3 0,-33 69 0,9-44 0,-15 51 0,0-1 0,1-28 0,-5 34 0,0-1 0,0 1 0,-5-25 0,2 27 0,0 0 0,-1 0 0,0 1 0,0-1 0,-6-9 0,3 8 0,0 0 0,-1 0 0,-18-19 0,11 15 0,0 0 0,-20-13 0,19 17 0,-39-22 0,-16 1 0,1 14 0,2 8 0,-7 13 0,49 3 0,-34 9 0,-35 22 0,-10 15 0,-1 15 0,7 3 0,4 3 0,9 2 0,7 5 0,11-1 0,9 1 0,11-2 0,15-2 0,11-1 0,10-6 0,7-5 0,8-11 0,7-4 0,10-7 0,-16-38 0,-1 2 0,1-1 0,0-1 0,0 1 0,0 0 0,5 2 0,34 14 0,9-8 0,15-6 0,9-5 0,10-11 0,9-7 0,1-9 0,-4-13 0,-11-2 0,-15-3 0,-11-3 0,-12-6 0,-9-5 0,-8 0 0,-7-5 0,-8-2 0,-4-3 0,-5 3 0,-6-1 0,-6 4 0,7 54 0,0-2 0,-1 1 0,1 0 0,-6-8 0,5 12 0,0-1 0,0 0 0,0 1 0,-1 0 0,0 0 0,-5-4 0,3 2 0,-1 1 0,0 0 0,-15-7 0,-27-8 0,-6 8 0,0 11 0,-6 14 0,-6 18 0,-9 14 0,-15 17 0,-7 19 0,-3 15 0,-2 12 0,3 8 0,8 10 0,8-2 0,12-1 0,19-14 0,17-16 0,16-20 0,10-18 0,8-14 0,5-38 0,-2 0 0,1 0 0,-1 0 0,1-1 0,-1 1 0,1 0 0,0-1 0,-1 1 0,1 0 0,0-1 0,0 1 0,0-1 0,0 0 0,2 2 0,0 0 0,0-1 0,0 0 0,0-1 0,0 1 0,0-1 0,0 0 0,0 0 0,0 0 0,3 0 0,45 6 0,15-5 0,23-3 0,8-1 0,11-11 0,13-4 0,6-13 0,-1-14 0,-7-10 0,-12-9 0,-76 40 0,31-27 0,15-27 0,-9-7 0,-50 57 0,18-34 0,-24 39 0,14-42 0,-18 42 0,9-41 0,0-18 0,-6 13 0,-11 12 0,-2 12 0,0 41 0,2 0 0,-1 0 0,0-1 0,-1 1 0,1 0 0,0 0 0,-1 1 0,-1-4 0,0 3 0,2 2 0,-1-1 0,0 0 0,0 0 0,0 1 0,-1-1 0,1 1 0,0-1 0,0 1 0,-3-1 0,-30-12 0,-5 5 0,-8 9 0,3 3 0,-5 6 0,1 10 0,-3 4 0,-3 8 0,-4 6 0,3 5 0,2-1 0,8-3 0,11-4 0,12 1 0,4-7 0,8-3 0,4 3 0,4-1 0,3 1 0,13-7 0,10-5 0,12-5 0,12-5 0,7-4 0,7-6 0,11-11 0,6-10 0,10-15 0,3-10 0,-4-11 0,-4-10 0,-66 52 0,30-39 0,-36 43 0,-1-1 0,15-31 0,-17 33 0,-1-2 0,7-28 0,2-23 0,-10 6 0,-6 56 0,-1-1 0,1 0 0,-1 0 0,0 1 0,0-1 0,-3-6 0,4 9 0,-1-1 0,-1 1 0,1-1 0,-1 1 0,0 0 0,1-1 0,-5-4 0,-20-16 0,-6 8 0,-10 8 0,-8 4 0,-14 8 0,-10 16 0,-15 15 0,-9 19 0,-10 16 0,-9 17 0,3 13 0,5 11 0,15 1 0,19-6 0,56-74 0,-19 44 0,-3 24 0,14-13 0,8-17 0,8-15 0,6-13 0,3-10 0,10-6 0,-5-25 0,-2 1 0,1 0 0,0 0 0,-1 0 0,1-1 0,0 1 0,0-1 0,0 1 0,4 0 0,38 10 0,17-6 0,21-18 0,17-17 0,5-15 0,4-14 0,-2-12 0,-8-7 0,-2-6 0,-8-6 0,-3-8 0,-10-8 0,-15 4 0,-46 72 0,16-43 0,-2-18 0,-8 8 0,-9 9 0,-5 15 0,-4 11 0,-11 5 0,-10 7 0,15 32 0,1-1 0,-1 1 0,0 0 0,1 0 0,-1 0 0,-6-3 0,-33-11 0,-10 7 0,-2 5 0,-7 8 0,-4 12 0,-5 11 0,-13 14 0,-13 11 0,1 15 0,-4 11 0,2 9 0,12 6 0,15-1 0,53-63 0,-19 37 0,-4 23 0,10-3 0,11-5 0,8-8 0,6-13 0,9-11 0,6-14 0,-7-32 0,-1 0 0,0 0 0,1 0 0,-1-1 0,0 1 0,1 0 0,-1-1 0,1 1 0,0-1 0,2 3 0,28 7 0,10-7 0,14-3 0,20-8 0,8-10 0,19-19 0,6-14 0,9-11 0,-7-8 0,-6-3 0,-16-3 0,-65 52 0,23-30 0,7-12 0,-18 10 0,-15 6 0,-11 9 0,-11 38 0,0 0 0,1 0 0,0 0 0,0 1 0,0-1 0,-1 0 0,1 0 0,-1 0 0,0 0 0,1 0 0,-1 1 0,0-1 0,0 0 0,-1-2 0,1 1 0,-1 0 0,0 1 0,0-1 0,-1 1 0,1 0 0,0 0 0,-1 0 0,-3-3 0,-31-15 0,-8 5 0,-3 4 0,-1 5 0,-4 8 0,-11 2 0,-17 11 0,-10 9 0,-5 14 0,-5 12 0,14 0 0,15-4 0,22-4 0,17-6 0,34-36 0,-2 1 0,0 1 0,0-1 0,1 0 0,-1 0 0,1 0 0,-1 0 0,1 1 0,0-1 0,-1 0 0,1 1 0,0-1 0,0 0 0,0 1 0,0-1 0,0 0 0,0 1 0,0-1 0,0 2 0,0-2 0,0 0 0,0 1 0,1-1 0,-1 0 0,1 0 0,-1 0 0,1 0 0,0 0 0,-1-1 0,1 1 0,0 0 0,0 0 0,-1 0 0,1-1 0,0 1 0,0 0 0,0-1 0,0 1 0,1 0 0,28 10 0,13-11 0,10-9 0,16-6 0,8-10 0,10-8 0,-4-7 0,1-4 0,-14-8 0,-8-6 0,-8-6 0,-7 0 0,-12-2 0,-7 4 0,-9 7 0,-7 9 0,-10 13 0,-3 32 0,1-1 0,0 1 0,-1-1 0,1 1 0,-1-1 0,1 1 0,-1 0 0,0-1 0,1 1 0,-1 0 0,0-1 0,0 1 0,1 0 0,-3-2 0,1 3 0,0-1 0,1 0 0,-1 0 0,0 0 0,0 0 0,0 1 0,0-1 0,1 1 0,-1-1 0,0 1 0,-4 0 0,1 2 0,0-1 0,0 0 0,-1 1 0,1-1 0,-8 6 0,-46 21 0,-16 16 0,-14 16 0,-5 15 0,-7 10 0,-2 11 0,1 1 0,-1 6 0,17-5 0,8-1 0,16-5 0,18-16 0,12-6 0,13-8 0,8-6 0,11-14 0,8-13 0,-7-27 0,0-1 0,1 1 0,-1-1 0,0 1 0,0-1 0,1 1 0,-1-1 0,1 0 0,-1 0 0,1 0 0,2 2 0,23 6 0,12-6 0,9-8 0,20-11 0,14-11 0,8-9 0,7-10 0,-3-10 0,-10-7 0,-16-1 0,-11-7 0,-8-7 0,-10-2 0,-2 1 0,-11 0 0,-7 7 0,-8 12 0,-5 10 0,-4 6 0,-4 42 0,2-1 0,-1 0 0,0 0 0,1 0 0,-1 0 0,0 0 0,-1 0 0,1 0 0,-3-3 0,-14-16 0,-10 9 0,-2 12 0,-4 13 0,-3 13 0,-2 5 0,-3 7 0,0 5 0,3 3 0,0-2 0,9 0 0,4 2 0,-2 0 0,3 0 0,5 7 0,1 0 0,5-4 0,5-6 0,7-10 0,8-15 0,-4-16 0,-1 0 0,0 0 0,0 0 0,1-1 0,-1 1 0,0 0 0,1-1 0,-1 1 0,0-1 0,1 0 0,-1 0 0,3 1 0,21-5 0,8-2 0,9-7 0,3-9 0,14-4 0,6-6 0,3-6 0,1-9 0,-4-3 0,-11-7 0,-8-6 0,-15 1 0,-10 3 0,-14 7 0,-11 8 0,3 41 0,0 0 0,0-1 0,-1 1 0,1 0 0,-1 0 0,1 0 0,-1 1 0,-4-6 0,5 7 0,-1-1 0,0 0 0,0 0 0,0 1 0,0-1 0,0 1 0,-1 0 0,1 0 0,0 0 0,-4-1 0,2 0 0,0 2 0,0-1 0,1 1 0,-1-1 0,0 1 0,-8 1 0,-27 8 0,-9 18 0,-9 10 0,-5 13 0,-12 14 0,-10 2 0,0 4 0,-3 11 0,0 2 0,9 5 0,9-7 0,13-8 0,16-7 0,19-17 0,20-46 0,0 0 0,0 0 0,0 0 0,0 0 0,1 1 0,0-1 0,0 0 0,0 6 0,0-8 0,0 0 0,0 1 0,0-1 0,1 0 0,-1 0 0,0 0 0,1 0 0,-1 0 0,1 0 0,-1 0 0,1 0 0,-1 0 0,1 0 0,0-1 0,-1 1 0,1 0 0,0 0 0,0-1 0,1 2 0,1-1 0,0 0 0,0 0 0,0 0 0,-1 0 0,1-1 0,0 1 0,0-1 0,0 0 0,4 0 0,3-4 0,0 1 0,0 0 0,15-8 0,54-28 0,16-17 0,1 0 0,-8-2 0,-6 3 0,-11 1 0,-11 2 0,-11 2 0,-11 7 0,-12 4 0,-9 6 0,-13 9 0,-5 13 0,-8 7 0,-5 4 0,1 7 0,-3 2 0,-2-1 0,4-2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1.8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61.20337"/>
      <inkml:brushProperty name="anchorY" value="2017.81934"/>
      <inkml:brushProperty name="scaleFactor" value="0.5"/>
    </inkml:brush>
  </inkml:definitions>
  <inkml:trace contextRef="#ctx0" brushRef="#br0">2826 0 24575,'0'0'0,"0"5"0,0 5 0,0 5 0,0 8 0,-4 8 0,-5 7 0,-4 5 0,1 4 0,-3 6 0,-1-4 0,2-4 0,3-2 0,3 0 0,0-4 0,1-4 0,-3-9 0,3-12 0,6-15 0,1 1 0,-1 0 0,1 0 0,-1 1 0,1-1 0,0 0 0,-1 0 0,1 0 0,0 0 0,-1 0 0,1 0 0,0 0 0,-1 0 0,1 0 0,-1-1 0,1 1 0,0 0 0,-1 0 0,1 0 0,0 0 0,-1-1 0,1 1 0,0 0 0,-1 0 0,1-1 0,0 1 0,0 0 0,-1-1 0,-12-13 0,-3-2 0,2 4 0,3 9 0,3-1 0,3-3 0,3-4 0,1-4 0,1-4 0,0-2 0,1-7 0,-1-1 0,-3 4 0,-6 6 0,0 10 0,-7 16 0,1 9 0,2 6 0,3 9 0,4 1 0,2 1 0,2-2 0,-2-7 0,-1-11 0,5-13 0,0 0 0,-1 0 0,1 0 0,0 0 0,0 0 0,0 0 0,-1 0 0,1 0 0,0 0 0,0 0 0,-1 0 0,1 0 0,0 0 0,0 0 0,-1 0 0,1 0 0,0 0 0,0 0 0,0 0 0,-1 0 0,1 0 0,0 0 0,0 0 0,-1-1 0,1 1 0,0 0 0,0 0 0,0 0 0,0 0 0,-1-1 0,1 1 0,0 0 0,0 0 0,0 0 0,0-1 0,-8-12 0,2-9 0,1-3 0,-2-2 0,-4 4 0,-2 5 0,0 11 0,-6 15 0,3 8 0,-6 16 0,3 4 0,4 1 0,4 3 0,0-7 0,4-3 0,1-17 0,2-13 0,3-11 0,-5-17 0,2-5 0,0-3 0,1 1 0,-4 7 0,-7 8 0,12 21 0,1-1 0,0 0 0,0-1 0,0 1 0,0 0 0,-1-1 0,1 1 0,0 0 0,0 0 0,0 0 0,-1 0 0,1 0 0,0 1 0,0-1 0,-1 0 0,0 1 0,-24 17 0,-5 13 0,4 10 0,-3 1 0,6-2 0,2 2 0,1-5 0,1-3 0,0-3 0,0-8 0,-4-7 0,-5-11 0,-1-10 0,1-3 0,1-1 0,7-4 0,2 2 0,0 2 0,1 3 0,-9 11 0,-1 8 0,-1 5 0,2 5 0,1-3 0,5-14 0,11-9 0,5-19 0,4-7 0,7-4 0,1 0 0,-4 5 0,-2 13 0,-10 7 0,-1-4 0,0-7 0,6-8 0,7-8 0,2-1 0,1 1 0,3 6 0,0 13 0,-6 13 0,-7 10 0,-5 13 0,-10 11 0,-4 8 0,-2 1 0,4 3 0,-4-8 0,1-3 0,-4-5 0,0-7 0,5-15 0,22-7 0,0 2 0,0 0 0,0-1 0,0 0 0,0 1 0,0-1 0,0 0 0,0 1 0,0-1 0,0 0 0,0 0 0,0 0 0,0 0 0,1 0 0,-1 0 0,0 0 0,0-1 0,0-4 0,-1 1 0,1 0 0,0 0 0,0 0 0,1 0 0,-1-8 0,3-48 0,4-11 0,5 4 0,0 8 0,-10 20 0,-2 41 0,1-1 0,0-1 0,0 0 0,0 1 0,0-1 0,0 1 0,-1-1 0,1 1 0,0-1 0,0 1 0,-1-1 0,1 0 0,0 1 0,-1 0 0,1-1 0,0 1 0,-1-1 0,1 1 0,-1-1 0,1 1 0,0 0 0,-1-1 0,1 1 0,-1 0 0,1 0 0,-1-1 0,1 1 0,-1 0 0,1 0 0,-1 0 0,1 0 0,-1 0 0,1 0 0,-2 0 0,0-1 0,0 2 0,0-1 0,0 1 0,0-1 0,0 1 0,0 0 0,0 0 0,0 0 0,0 0 0,0 1 0,-1 1 0,-32 21 0,-6 17 0,2-2 0,2 5 0,5-9 0,3-4 0,12-9 0,11-7 0,2-6 0,-5-5 0,-3 2 0,-9 3 0,-11 4 0,-6 5 0,-1-3 0,-1 3 0,7 1 0,17-9 0,21-12 0,16-19 0,12-12 0,-1-10 0,1 5 0,-17 6 0,-16 32 0,0-2 0,1 1 0,-1 0 0,0 0 0,1 0 0,-1-1 0,0 1 0,0 0 0,0 0 0,0-1 0,0 1 0,0 0 0,0 0 0,0 0 0,0-1 0,-1-1 0,0 4 0,0-1 0,0-1 0,1 1 0,-1 0 0,0-1 0,1 1 0,-1 0 0,0-1 0,1 1 0,-1 0 0,0 0 0,0 0 0,1 0 0,-1 0 0,0 0 0,0 0 0,0 0 0,1 0 0,-1 0 0,0 0 0,1 1 0,-1-1 0,-1 1 0,-29 11 0,-14 14 0,0 5 0,-2 2 0,5-4 0,5-3 0,5-7 0,14-6 0,17-13 0,3-1 0,24-10 0,12-12 0,9-5 0,-1 3 0,-12 4 0,-23 16 0,-15 10 0,-19 14 0,-16 12 0,-12 8 0,-4 5 0,-1 0 0,11-4 0,12-4 0,7-9 0,13-9 0,13-17 0,0-1 0,0 0 0,0 1 0,0-1 0,0 0 0,0 1 0,0-1 0,0 0 0,0 1 0,0-1 0,0 0 0,0 1 0,0-1 0,0 0 0,0 1 0,0-1 0,0 0 0,0 1 0,0-1 0,0 0 0,0 1 0,0-1 0,0 0 0,0 1 0,1-1 0,-1 0 0,0 1 0,0-1 0,0 0 0,1 0 0,-1 1 0,0-1 0,0 0 0,1 0 0,12 1 0,6-4 0,4-2 0,-2-6 0,4-3 0,-1 1 0,1 2 0,-2 3 0,13-2 0,21 2 0,30-8 0,27-3 0,41-8 0,56-2 0,71 4 0,86 5-2532,28 7 3255,-9 5-1084,-50 3 361,-77 4 0,-94 1 0,-80 1 0,-66 0 0,-18-1 0,-3 0 0,-30 2 0,-47-2 0,-29 1 0,-23-1 2532,-10 1-3256,-4-1 1086,6 4-362,15 2 0,26-2 0,28-4 0,67-2 0,0 2 0,-1-1 0,1 1 0,-1-1 0,1 0 0,-1 0 0,1 0 0,-1 0 0,1 0 0,0 0 0,-1-1 0,-3-3 0,7 4 0,-2 0 0,1 0 0,-1 0 0,1 0 0,-1 0 0,1-1 0,0 1 0,0 0 0,-1 0 0,1 0 0,0 0 0,0-1 0,0 1 0,0 0 0,0 0 0,1 0 0,-1 0 0,0-1 0,0 1 0,1 0 0,-1 0 0,1 0 0,-1 0 0,0 0 0,1 0 0,0 0 0,0-1 0,0-6 0,3 1 0,0-1 0,0 1 0,8-10 0,29-37 0,17-12 0,11-10 0,5 6 0,-8 3 0,-18 17 0,-47 47 0,1-1 0,1 1 0,-1-1 0,1 1 0,-1-1 0,0 0 0,2-7 0,-4 10 0,1 0 0,-1 0 0,0 0 0,0 0 0,0 1 0,0-1 0,0 0 0,0 0 0,0 1 0,0-1 0,0 0 0,0 0 0,0 0 0,-1 1 0,1-1 0,0 0 0,0 0 0,-1 1 0,1-1 0,0 0 0,-1 1 0,1-1 0,-1 1 0,1-1 0,-1 0 0,1 1 0,-1-1 0,1 1 0,-1-1 0,0 0 0,-2-1 0,0 0 0,-1 1 0,1-1 0,0 1 0,0 0 0,-1 0 0,1 1 0,-6-2 0,-48-2 0,-15 4 0,-6 7 0,3 1 0,11 0 0,20-2 0,25-1 0,18-5 0,1 0 0,0 0 0,0 0 0,0 0 0,0 0 0,0 0 0,0 0 0,0 0 0,0 0 0,0 0 0,0 1 0,0-1 0,0 0 0,0 0 0,0 0 0,0 0 0,0 0 0,0 0 0,0 0 0,0 0 0,0 0 0,0 0 0,0 0 0,0 1 0,0-1 0,0 0 0,0 0 0,0 0 0,0 0 0,0 0 0,0 0 0,0 0 0,0 0 0,0 0 0,0 0 0,0 0 0,0 0 0,0 0 0,0 0 0,0 0 0,-1 0 0,1 1 0,12-5 0,-9 0 0,-13 8 0,-24 7 0,-27 14 0,-34 6 0,-31 7 0,-40 4 0,-29 4 0,-21-3 0,3 5 0,26-3 0,41-5 0,53-9 0,56-15 0,36-16 0,1 0 0,0 0 0,0 0 0,0 0 0,1 0 0,-1 0 0,0 0 0,0 0 0,0 0 0,0 0 0,0 0 0,0 0 0,0 0 0,0 0 0,0 0 0,0 0 0,0 0 0,0 0 0,0 0 0,1 0 0,-1 1 0,0-1 0,0 0 0,0 0 0,0 0 0,0 0 0,0 0 0,0 0 0,0 0 0,0 0 0,0 0 0,0 0 0,0 0 0,0 0 0,0 0 0,0 1 0,0-1 0,0 0 0,0 0 0,0 0 0,0 0 0,0 0 0,0 0 0,0 0 0,0 0 0,0 0 0,0 0 0,0 0 0,0 1 0,0-1 0,0 0 0,0 0 0,0 0 0,0 0 0,0 0 0,0 0 0,0 0 0,0 0 0,0 0 0,0 0 0,0 0 0,0 0 0,0 0 0,-1 0 0,1 1 0,0-1 0,0 0 0,15 0 0,36-13 0,25-3 0,23-11 0,14-2 0,14-1 0,7 5 0,1 1 0,-7 2 0,-36 5 0,-38 5 0,-38 5 0,-29 2 0,-32 4 0,-21 5 0,-14 6 0,-12 6 0,-21 3 0,-18 4 0,-20 1 0,-12 0 0,1 6 0,13 0 0,29-5 0,46-6 0,62-19 0,12 0 0,0 0 0,0 0 0,0 0 0,0 0 0,0 0 0,0 0 0,0 0 0,0 0 0,0 0 0,0 0 0,0 0 0,0 0 0,0 0 0,0 0 0,0 0 0,0 0 0,0-1 0,0 1 0,0 0 0,0 0 0,0 0 0,0 0 0,0 0 0,0 0 0,0 0 0,0 0 0,0 0 0,0 0 0,0 0 0,0 0 0,0 0 0,0 0 0,0 0 0,0-1 0,0 1 0,0 0 0,0 0 0,0 0 0,51-22 0,55-23 0,50-10 0,42-5 0,21 9 0,-2 7-763,-31 12 981,-51 11-327,-53 9 109,-57 12 0,-23 1 0,-3 0 0,0 0 0,1 0 0,-1 0 0,0 0 0,0 0 0,0 0 0,0 0 0,0-1 0,0 1 0,0 0 0,0-1 0,0 1 0,0-1 0,0 0 0,-2 1 0,-60 25 0,-34 14 0,-27 7 0,-18 5 763,-1 1-981,21-9 327,26-7-109,42-10 0,53-27 0,0 0 0,0 1 0,0-1 0,0 0 0,1 1 0,-1-1 0,0 1 0,0-1 0,1 1 0,-1-1 0,0 1 0,1-1 0,-1 1 0,1 0 0,-1 0 0,0-1 0,1 1 0,0 0 0,-1 0 0,1 0 0,-1-1 0,1 1 0,0 0 0,-1 0 0,1 1 0,2-1 0,0 0 0,0 0 0,0-1 0,0 1 0,0 0 0,-1-1 0,1 0 0,0 1 0,0-1 0,0 0 0,0 0 0,0 0 0,3-1 0,58-4 0,29-4 0,12-1 0,-1-3 0,-15-4 0,-12 3 0,-40 7 0,-33 7 0,-9 2 0,-47 12 0,-43 21 0,-39 10 0,-2 2 0,7 3 0,15-5 0,20-10 0,23-10 0,24-4 0,31-8 0,20-13 0,-2 1 0,1-1 0,-1 1 0,0-1 0,1 1 0,-1-1 0,0 0 0,1 1 0,-1-1 0,0 0 0,1 0 0,-1 0 0,1 0 0,2-1 0,73-14 0,60-18 0,56-24 0,58-22 0,54-23-2016,18-3 2592,0 2-864,-19 6 288,-46 12 0,-57 12 0,-59 15 0,-61 17 0,-75 39 0,-3 0 0,1 0 0,-1 0 0,0-1 0,0 1 0,0-1 0,0 0 0,4-4 0,-5 6 0,-2 1 0,0 0 0,0 0 0,1 0 0,-1-1 0,0 1 0,0 0 0,0 0 0,0-1 0,1 1 0,-1 0 0,0-1 0,0 1 0,0 0 0,0-1 0,0 1 0,0 0 0,0-1 0,0 1 0,0 0 0,0-1 0,0 1 0,0 0 0,0 0 0,0-1 0,0 1 0,0 0 0,0-1 0,0 1 0,0 0 0,0-1 0,0 1 0,-1 0 0,1 0 0,0-1 0,0 1 0,0 0 0,-1 0 0,1-1 0,0 1 0,0 0 0,0 0 0,-1-1 0,1 1 0,0 0 0,0 0 0,-1 0 0,1 0 0,0 0 0,0-1 0,-1 1 0,1 0 0,0 0 0,-1 0 0,1 0 0,0 0 0,-1 0 0,-26 4 0,-19 10 0,-17 3 2016,-7 8-2592,-3 8 864,-8 0-288,-4 10 0,-6 8 0,-9 7 0,-5 7 0,-3 4 0,-6 2 0,-4-3 0,-3-4 0,0-5 0,11-10 0,13 3 0,19-13 0,32-9 0,32-21 0,39-23 0,30-15 0,21-13 0,16-6 0,15-4 0,1 0 0,3-1 0,-9 6 0,-22 7 0,-32 9 0,-46 30 0,-1 0 0,1 0 0,-1 0 0,1 0 0,-1 0 0,0-1 0,0 1 0,1 0 0,-1-1 0,0 1 0,0-1 0,0 0 0,1-1 0,-3 3 0,1-1 0,0 1 0,-1-1 0,1 1 0,0-1 0,0 1 0,-1-1 0,1 1 0,0-1 0,-1 1 0,1 0 0,0-1 0,-1 1 0,1 0 0,-1-1 0,1 1 0,-1 0 0,1 0 0,0-1 0,-1 1 0,1 0 0,-1 0 0,1 0 0,-1 0 0,1 0 0,-1 0 0,1 0 0,-1 0 0,1 0 0,-1 0 0,1 0 0,-1 0 0,1 0 0,-2 1 0,-53 7 0,-48 10 0,-43 6 0,-34 4 0,-21 0 0,-14 0 0,-14-5-779,-3-2 1001,14-5-333,30-1 111,42-3 0,42-4 0,42-2 0,35-3 0,22-3 0,8 1 0,12-1 0,10-1 0,3-4 780,2-1-1003,-11 1 334,-9 0-111,-11 2 0,-13 1 0,-15 10 0,-12 2 0,-7 4 0,-2 4 0,-1-2 0,2 2 0,-2-4 0,-3-3 0,-4 1 0,-2-3 0,3-2 0,7-3 0,7-1 0,17-2 0,18-1 0,19 0 0,13-10 0,19-5 0,20 0 0,16-3 0,8 3 0,14 3 0,14-1 0,16 4 0,2 1 0,-6-1 0,-14 1 0,-23 2 0,-22 2 0,-19-9 0,-6 2 0,-5-8 0,8-4 0,22-2 0,31-1 0,34-1 0,26 6 0,7 6 0,-19 4 0,-32 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5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150.47607"/>
      <inkml:brushProperty name="anchorY" value="2787.19116"/>
      <inkml:brushProperty name="scaleFactor" value="0.5"/>
    </inkml:brush>
  </inkml:definitions>
  <inkml:trace contextRef="#ctx0" brushRef="#br0">578 3980 24575,'0'0'0,"0"-5"0,4 0 0,9-10 0,13-8 0,8-9 0,6-7 0,-1-1 0,-2-7 0,-5 3 0,-8 3 0,-24 40 0,0-2 0,1 1 0,0 0 0,0-1 0,-1 1 0,1-1 0,-1 1 0,0-1 0,1 1 0,-1-1 0,0-2 0,-1 3 0,0 1 0,1 0 0,0-1 0,-1 1 0,0 0 0,1-1 0,-1 1 0,0 0 0,1 0 0,-1 0 0,0 0 0,0 0 0,0 0 0,0 0 0,0 0 0,0 0 0,0 0 0,-1 0 0,-28-13 0,-5 7 0,-5 4 0,-3 3 0,3 1 0,0 6 0,5 0 0,-1 4 0,12-10 0,25-1 0,-1 0 0,-1 0 0,1 0 0,0 0 0,-1 0 0,1 0 0,0 0 0,-1-1 0,1 1 0,0 0 0,-1 0 0,1 0 0,0 0 0,-1 0 0,1 0 0,0-1 0,-1 1 0,1 0 0,0 0 0,0-1 0,-1 1 0,1 0 0,0 0 0,0-1 0,-1 1 0,1 0 0,0-1 0,0 1 0,0 0 0,0-1 0,-1 0 0,10-21 0,17-7 0,7-8 0,-2 0 0,-2 1 0,-6 3 0,-24 32 0,1-1 0,1 1 0,0-1 0,-1 0 0,1 1 0,-1-1 0,0 0 0,1 1 0,-1-1 0,0 0 0,0 0 0,0 1 0,0-4 0,-1 4 0,1 0 0,-1 0 0,1-1 0,-1 1 0,0 0 0,1 0 0,-1 0 0,0 0 0,1 0 0,-1 0 0,0 0 0,0 1 0,0-1 0,0 0 0,0 0 0,0 1 0,0-1 0,-1 0 0,-32-10 0,-10 5 0,0 8 0,10-2 0,35-1 0,-2 1 0,0 0 0,-1 0 0,1 0 0,0-1 0,0 1 0,1 0 0,-1-1 0,0 1 0,0 0 0,0-1 0,0 0 0,0 1 0,0-1 0,-1-1 0,2 2 0,0-1 0,-1 1 0,1-1 0,0 1 0,0-1 0,0 1 0,0-1 0,0 1 0,0-1 0,0 1 0,0-1 0,0 1 0,0-1 0,0 1 0,0-1 0,0 1 0,0-1 0,1 1 0,-1-1 0,0 1 0,0 0 0,0-1 0,1 1 0,-1-1 0,0 1 0,0-1 0,1 1 0,-1 0 0,1-1 0,22-28 0,20-3 0,13-7 0,4-5 0,0-2 0,-12 4 0,-4 3 0,-12 4 0,-10 5 0,-14 8 0,-8 21 0,0 0 0,0 0 0,0 1 0,0-1 0,0 0 0,-1 0 0,1 1 0,0-1 0,0 0 0,0 1 0,-1-1 0,1 0 0,0 1 0,0-1 0,-1 0 0,1 1 0,-1-1 0,1 1 0,0-1 0,-1 1 0,1-1 0,-2 0 0,-17-8 0,-16 4 0,-11 4 0,-4 1 0,2 1 0,5 1 0,6-1 0,7 0 0,7-10 0,9-10 0,14 17 0,0 0 0,-1-1 0,1 1 0,0-1 0,0 1 0,0 0 0,0-1 0,0 1 0,0-1 0,1-2 0,16-32 0,9-11 0,3 1 0,2-2 0,-6 5 0,-15 9 0,-12 34 0,2 0 0,0 0 0,0-1 0,0 1 0,-1 0 0,1 0 0,0-1 0,-1 1 0,1 0 0,-1 0 0,1 0 0,-1 0 0,1 0 0,-1 0 0,0 0 0,1 0 0,-1 0 0,0 0 0,0 0 0,-2-1 0,-2-1 0,0 1 0,0 0 0,0 0 0,0 0 0,0 1 0,-9-2 0,-51 0 0,-10 9 0,0 9 0,22-4 0,34-12 0,19 0 0,0 0 0,1 0 0,-1 0 0,0 1 0,1-1 0,-1 0 0,1 0 0,-1 1 0,1-1 0,0 0 0,-1 1 0,1-1 0,0 1 0,-1-1 0,1 1 0,0-1 0,-1 1 0,1 0 0,0-1 0,1 1 0,32-26 0,17-10 0,5-2 0,-6 0 0,-7-1 0,-20 7 0,-23 31 0,0 0 0,1 0 0,-1 0 0,1 0 0,-1-1 0,1 1 0,-1 0 0,0 0 0,0-1 0,1 1 0,-1 0 0,0 0 0,0-1 0,0 1 0,0 0 0,0-1 0,-1-1 0,0 2 0,0-1 0,1 1 0,-1 0 0,0 0 0,0 0 0,0 0 0,1 0 0,-1 0 0,0 0 0,0 0 0,0 1 0,0-1 0,0 0 0,-1 1 0,1-1 0,0 1 0,-2-1 0,-33-8 0,-6 4 0,0 4 0,8-3 0,9-4 0,8-5 0,18 11 0,-2 1 0,1 0 0,-1 0 0,1 0 0,0 0 0,0-1 0,0 1 0,-1 0 0,1 0 0,0 0 0,0-1 0,0 1 0,0 0 0,1 0 0,-1 0 0,0-2 0,18-27 0,15-12 0,19-15 0,4-4 0,3-1 0,1-3 0,-11 3 0,-8 7 0,-12 9 0,-7 13 0,-7 6 0,-20 26 0,4 0 0,1 0 0,-1 0 0,0 0 0,1 0 0,-1 0 0,0 0 0,1 0 0,-1 0 0,0 0 0,0 1 0,0-1 0,0 0 0,0 1 0,1-1 0,-1 0 0,0 1 0,-1-1 0,1 1 0,0 0 0,0-1 0,-1 1 0,-26-5 0,-35-1 0,-49 1 0,-4 3 0,9 2 0,20 1 0,16 1 0,23-5 0,47 1 0,0 1 0,-1 1 0,1 0 0,0-1 0,-1 1 0,1-1 0,0 0 0,0 1 0,0-1 0,-1 0 0,1 0 0,0 0 0,0 0 0,0 0 0,0 0 0,0 0 0,0 0 0,-1-2 0,3 2 0,-1-1 0,0 1 0,0-1 0,0 1 0,0 0 0,0-1 0,0 1 0,0 0 0,1-1 0,-1 1 0,0 0 0,1 0 0,-1-1 0,1 1 0,-1 0 0,1 0 0,0 0 0,-1-1 0,1 1 0,0 0 0,1-1 0,30-45 0,22-6 0,12-15 0,-3-4 0,-3 1 0,-9 4 0,-9 10 0,-13 10 0,-10 9 0,-20 36 0,2 1 0,-1 0 0,0-1 0,0 1 0,1-1 0,-1 1 0,0 0 0,0-1 0,0 1 0,0-1 0,0 1 0,-1-1 0,1 1 0,0 0 0,-1-1 0,1 1 0,-1-2 0,-1 1 0,1 1 0,-1-1 0,1 1 0,0 0 0,-1-1 0,1 1 0,-1 0 0,0 0 0,1 0 0,-1 0 0,0 0 0,1 1 0,-1-1 0,-2 0 0,-38-8 0,-18 5 0,1 4 0,9-4 0,17-8 0,33 11 0,0 1 0,-1-1 0,0 1 0,1-1 0,-1 0 0,1 1 0,-1-1 0,0 0 0,1 0 0,-1 1 0,1-1 0,0 0 0,-1 0 0,1 0 0,0 0 0,-1 0 0,1 1 0,0-1 0,0 0 0,0 0 0,0 0 0,-1 0 0,1 0 0,0 0 0,1-1 0,-1-1 0,1 0 0,0 0 0,0 1 0,0-1 0,0 1 0,0-1 0,1 1 0,-1-1 0,1 1 0,2-4 0,28-38 0,10-5 0,1-4 0,-7 0 0,-9 5 0,-27 46 0,1-1 0,0 0 0,0 0 0,0 0 0,-1 0 0,1 0 0,-1-1 0,1 1 0,-1 0 0,0-4 0,-1 6 0,1-1 0,0 1 0,-1-1 0,1 1 0,-1-1 0,1 1 0,-1-1 0,0 1 0,1-1 0,-1 1 0,0 0 0,0-1 0,0 1 0,0 0 0,0 0 0,0 0 0,-2-2 0,1 1 0,-1 0 0,0 0 0,0 0 0,0 0 0,0 1 0,0-1 0,0 1 0,-4-1 0,-25-2 0,0 6 0,7-2 0,10-4 0,15 3 0,0 1 0,0-1 0,0 1 0,-1-1 0,1 1 0,0-1 0,0 1 0,0 0 0,0-1 0,0 1 0,-1-1 0,1 1 0,0-1 0,0 1 0,0-1 0,0 1 0,0-1 0,1 1 0,-1-1 0,0 1 0,0-1 0,0 1 0,0-1 0,0 1 0,1-1 0,-1 1 0,0-1 0,23-23 0,17-20 0,17-6 0,-4-5 0,-9 4 0,-12 5 0,-11 7 0,-21 38 0,1-1 0,-1 0 0,1 0 0,-1-1 0,1 1 0,-1 0 0,0 0 0,1 0 0,-1 0 0,0-1 0,-1-2 0,0 3 0,1 1 0,-1 0 0,1 0 0,-1 0 0,0 0 0,1-1 0,-1 1 0,0 0 0,1 0 0,-1 0 0,0 1 0,0-1 0,0 0 0,0 0 0,0 0 0,0 1 0,0-1 0,-1 0 0,-28-10 0,-13 6 0,-6 4 0,3 1 0,4 2 0,14 0 0,19 0 0,13-11 0,14-5 0,3-5 0,-2-3 0,-4-3 0,-8 5 0,-7 19 0,0 0 0,0 1 0,-1-1 0,1 0 0,0 0 0,0 0 0,0 0 0,0 0 0,-1 0 0,1 1 0,0-1 0,0 0 0,-1 0 0,1 0 0,-1 1 0,1-1 0,-2-1 0,-16-9 0,-10 5 0,-7 3 0,-2 2 0,2 1 0,4 1 0,11-10 0,20 10 0,0-1 0,0 0 0,-1 0 0,1 0 0,0-1 0,0 1 0,-1 0 0,1 0 0,0 0 0,0-1 0,-1 1 0,1 0 0,0 0 0,0-1 0,0 1 0,-1 0 0,1-1 0,0 1 0,0 0 0,0-1 0,0 1 0,0 0 0,0-1 0,0 1 0,-1 0 0,1-1 0,0 1 0,0-1 0,0 1 0,0 0 0,0-1 0,1 1 0,10-19 0,9 1 0,9-7 0,3-6 0,-1 4 0,-9 4 0,-17 7 0,-6 15 0,0 1 0,0-1 0,1 0 0,-1 0 0,0 1 0,0-1 0,1 0 0,-1 1 0,0-1 0,0 1 0,0-1 0,0 1 0,0-1 0,1 1 0,-1 0 0,0 0 0,0-1 0,-1 1 0,-34-5 0,-14 3 0,-5 1 0,-2 2 0,7 0 0,11 5 0,12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9.5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39.55615"/>
      <inkml:brushProperty name="anchorY" value="8440.26855"/>
      <inkml:brushProperty name="scaleFactor" value="0.5"/>
    </inkml:brush>
  </inkml:definitions>
  <inkml:trace contextRef="#ctx0" brushRef="#br0">223 175 24575,'0'0'0,"-3"0"0,6 0 0,19 0 0,30 0 0,35 0 0,17 0 0,8 0 0,-9 0 0,-23 5 0,-74-4 0,1 0 0,1 1 0,-1 0 0,0 0 0,7 4 0,-11-6 0,-2 1 0,1-1 0,-1 1 0,0 0 0,1 0 0,-1 0 0,0 0 0,1 0 0,-1 0 0,0 0 0,0 1 0,0-1 0,0 0 0,0 1 0,0-1 0,1 3 0,-2-3 0,0 1 0,0-1 0,0 0 0,0 1 0,-1-1 0,1 0 0,0 1 0,0-1 0,-1 0 0,1 1 0,0-1 0,-1 0 0,0 0 0,1 0 0,-1 1 0,1-1 0,-1 0 0,0 0 0,0 0 0,0 0 0,-1 1 0,-28 38 0,-22 11 0,-14 8 0,-12 3 0,-10 8 0,4-2 0,8-3 0,14-10 0,17-4 0,20-12 0,25-39 0,0 1 0,-1 0 0,1 1 0,0-1 0,-1 0 0,1 0 0,0 0 0,0 0 0,0 0 0,0 0 0,0 1 0,0-1 0,0 0 0,0 0 0,0 0 0,0 0 0,0 0 0,1 0 0,-1 1 0,0-1 0,1 0 0,0 1 0,1 0 0,0 0 0,0-1 0,0 1 0,0-1 0,0 0 0,0 1 0,0-1 0,0 0 0,0-1 0,0 1 0,1 0 0,3 0 0,53 7 0,25-5 0,3-3 0,-16-2 0,-23 5 0,-47-2 0,0-1 0,1 0 0,-1 0 0,0 1 0,1-1 0,-1 0 0,0 1 0,0-1 0,1 1 0,-1 0 0,0 0 0,0-1 0,0 1 0,0 0 0,0 0 0,2 2 0,-3-2 0,0 0 0,0 0 0,0 0 0,1 0 0,-1 0 0,0 0 0,0 0 0,-1 0 0,1 0 0,0 0 0,0-1 0,0 1 0,-1 0 0,1 0 0,0 0 0,0 0 0,-1 0 0,1-1 0,-1 1 0,1 0 0,-1 0 0,1-1 0,-1 1 0,-1 1 0,-23 30 0,-14 3 0,-6 5 0,0 2 0,5-6 0,4-3 0,6-5 0,8-2 0,11-7 0,12-19 0,-1 1 0,0 0 0,0-1 0,0 1 0,0-1 0,1 1 0,-1-1 0,0 1 0,0 0 0,0-1 0,0 1 0,1-1 0,-1 1 0,0-1 0,0 1 0,1-1 0,-1 1 0,0-1 0,1 0 0,-1 1 0,0-1 0,1 1 0,-1-1 0,1 0 0,-1 1 0,1-1 0,0 0 0,29 9 0,16-5 0,7-2 0,-6 7 0,-10 9 0,-37-15 0,2-2 0,0 1 0,-1 0 0,1 0 0,-1 0 0,1 0 0,-1 0 0,0 0 0,0 0 0,0 1 0,0-1 0,0 0 0,1 4 0,-4 1 0,2-3 0,0 1 0,0 0 0,-1 0 0,1 0 0,-1 0 0,0 0 0,-1 0 0,-1 5 0,-6 7 0,0-1 0,1-1 0,-14 18 0,-52 70 0,-23 34 0,-5 22 0,8 13 0,20 6 0,21-12 0,45-132 0,1 1 0,-3 40 0,8-57 0,1 2 0,0 0 0,5 35 0,-4-46 0,1 0 0,0 1 0,1-1 0,1 0 0,-1 0 0,8 15 0,-9-17 0,2-1 0,0-1 0,0 1 0,0-1 0,0 0 0,1 0 0,0 0 0,5 4 0,-7-4 0,2-2 0,0 1 0,1-1 0,-1 0 0,0 0 0,1 0 0,8 3 0,-6-2 0,0-1 0,0-1 0,0 0 0,0 0 0,8 0 0,41-3 0,0-6 0,-1-2 0,-8-5 0,-15 2 0,-16 11 0,-15 1 0,-1 0 0,0 0 0,0 0 0,0 0 0,0 0 0,0 0 0,1 0 0,-1 0 0,0 1 0,0-1 0,0 0 0,0 0 0,0 0 0,0 0 0,0 0 0,1 0 0,-1 1 0,0-1 0,0 0 0,0 0 0,0 0 0,0 0 0,0 1 0,0-1 0,0 0 0,0 0 0,0 0 0,0 1 0,0-1 0,0 0 0,0 0 0,0 0 0,0 0 0,0 1 0,0-1 0,0 0 0,0 0 0,0 0 0,0 1 0,0-1 0,0 0 0,0 0 0,0 0 0,-1 0 0,1 0 0,0 1 0,0-1 0,0 0 0,0 0 0,-9 20 0,0 0 0,9-1 0,2-18 0,-1 0 0,-1 0 0,1 0 0,0 0 0,0 0 0,-1 0 0,1 0 0,0 0 0,0 0 0,0 0 0,0 0 0,0-1 0,0 1 0,2 0 0,27 5 0,9-5 0,-2-8 0,-11-1 0,-21 5 0,-21 6 0,-11 7 0,-5 5 0,0 0 0,9-2 0,20-8 0,24-13 0,18-17 0,10-7 0,4-3 0,-8 10 0,-14 17 0,-31 9 0,1-1 0,0 0 0,-1 0 0,1 0 0,0 0 0,-1 0 0,1 0 0,0 1 0,-1-1 0,1 0 0,-1 1 0,1-1 0,0 0 0,-1 1 0,1-1 0,-1 1 0,1-1 0,-1 1 0,1-1 0,-1 1 0,0 0 0,1-1 0,-1 1 0,0-1 0,1 1 0,-1 0 0,0-1 0,1 2 0,1 0 0,-2 0 0,1 1 0,0-1 0,-1 1 0,1 0 0,-1-1 0,0 1 0,0 0 0,0 3 0,-1 34 0,-3 8 0,-1-2 0,0 2 0,2-6 0,0-4 0,2-5 0,0-4 0,-3-3 0,-9 3 0,-8 9 0,-5 5 0,-1-1 0,1 1 0,4-3 0,2-4 0,5-4 0,5-3 0,8-7 0,3-21 0,-1 0 0,0 0 0,0 0 0,1 0 0,-1-1 0,1 1 0,-1 0 0,0 0 0,1 0 0,0 0 0,-1 0 0,1-1 0,-1 1 0,1 0 0,0-1 0,0 2 0,24 7 0,5-5 0,2-2 0,-4 2 0,-8 5 0,-6 4 0,-6 5 0,-12 2 0,-16 8 0,-24 5 0,-20 11 0,-14 9 0,0-1 0,9-5 0,16-6 0,25-15 0,25-21 0,6-4 0,29-13 0,23-15 0,22-7 0,11-6 0,2-5 0,0 3 0,-13 7 0,-23 11 0,-23 8 0,-20 7 0,-21 5 0,-10 8 0,-6 2 0,6 0 0,18-4 0,13-3 0,6-6 0,4 0 0,-2-4 0,1-5 0,-9-2 0,-12 18 0,1-1 0,1 0 0,-1 0 0,0 0 0,0 0 0,0 0 0,0 0 0,0 0 0,0 0 0,0 0 0,0 0 0,0 0 0,0 0 0,-1 1 0,1-1 0,-1-2 0,-13-10 0,-16 3 0,-9 0 0,-9 2 0,5-3 0,9-3 0,9-3 0,10-2 0,11-8 0,10-6 0,11-6 0,10-13 0,3-14 0,0-6 0,0-5 0,-3-1 0,-5 6 0,-7 10 0,-6 12 0,-4 5 0,-7 7 0,-7 6 0,-9 9 0,-8-2 0,-3 6 0,-1 0 0,1 5 0,2-1 0,3 4 0,4-2 0,7-2 0,4-8 0,13-11 0,0 28 0,-1-1 0,0 1 0,0 0 0,8-11 0,24-39 0,12-3 0,4-6 0,-3 1 0,-10 3 0,-10 8 0,-29 51 0,2-1 0,0 0 0,0-1 0,0 1 0,0-1 0,-1 1 0,0 0 0,1-1 0,-1-6 0,-2 8 0,2 0 0,-1 1 0,1-1 0,-1 1 0,0-1 0,0 0 0,1 1 0,-1-1 0,0 1 0,0 0 0,0-1 0,-1 1 0,1 0 0,0 0 0,0 0 0,-1 0 0,1 0 0,-2-1 0,-4-2 0,0 2 0,1-1 0,-1 1 0,1 0 0,-13-1 0,-40-5 0,1 5 0,10 9 0,13-4 0,17-9 0,17 7 0,1 0 0,0-1 0,-1 1 0,1 0 0,0-1 0,-1 1 0,1-1 0,0 1 0,0 0 0,-1-1 0,1 1 0,0-1 0,0 1 0,0-1 0,0 1 0,0-1 0,0 1 0,-1-1 0,1 1 0,0-1 0,0 0 0,0 1 0,0-1 0,1 1 0,-1-1 0,0 0 0,12-23 0,8-13 0,9-12 0,2-5 0,5 3 0,-6-5 0,-7 6 0,-12 11 0,-10 7 0,-10 10 0,7 20 0,0 0 0,1 1 0,-1 0 0,0-1 0,0 1 0,0 0 0,0 0 0,0 0 0,-4-1 0,-23-6 0,-1 5 0,-1 3 0,-2 1 0,2 1 0,7-5 0,6-10 0,18 12 0,0 1 0,-1-1 0,1 0 0,0 0 0,-1 0 0,1 0 0,0 0 0,-1 0 0,1 0 0,0 0 0,0 0 0,0 0 0,-1 0 0,1 0 0,0 0 0,1 0 0,-1-2 0,11-29 0,12-18 0,10-10 0,6-9 0,-1 6 0,-1 2 0,-9 10 0,-8 8 0,-12 12 0,-9 30 0,1 0 0,0 0 0,0 0 0,0 0 0,-1 0 0,1 0 0,0 0 0,-1 0 0,1 1 0,0-1 0,-1 0 0,1 0 0,-1 0 0,1 0 0,-1 0 0,1 1 0,-1-1 0,1 0 0,-1 1 0,0-1 0,0 0 0,-2-1 0,1 0 0,-1 1 0,1-1 0,-1 1 0,0 0 0,1 0 0,-1 1 0,-4-2 0,-36-2 0,-10 3 0,-8 6 0,-4 2 0,2 0 0,5-1 0,16-7 0,42 0 0,-1 0 0,0 1 0,0 0 0,0-1 0,0 1 0,0 0 0,0-1 0,0 0 0,0 1 0,0-1 0,0 0 0,0 1 0,0-1 0,0 0 0,0 0 0,0 0 0,1 0 0,-1 0 0,-1-2 0,2 1 0,0 0 0,0 0 0,0 0 0,0 0 0,0 1 0,0-1 0,0 0 0,0 0 0,0 0 0,1 1 0,-1-1 0,1 0 0,-1 0 0,1 1 0,0-1 0,1-1 0,21-45 0,13-10 0,15-14 0,5 1 0,-3 6 0,-7 10 0,-16 16 0,-29 36 0,0 0 0,0 1 0,1 0 0,-1-1 0,0 1 0,0-1 0,-1 1 0,1-1 0,0 0 0,0-2 0,-1 4 0,0 0 0,0 0 0,0 0 0,0 0 0,0 0 0,0 0 0,-1 0 0,1 0 0,0 0 0,0 0 0,-1 1 0,1-1 0,0 0 0,-1 0 0,1 0 0,-1 0 0,1 1 0,-1-1 0,1 0 0,-1 1 0,0-1 0,0 0 0,-1-1 0,-1 0 0,1 1 0,0-1 0,-1 1 0,1 0 0,-1 0 0,1 0 0,-1 1 0,-2-1 0,-37-5 0,-12 4 0,-7 3 0,-4 1 0,6-1 0,9 1 0,18-5 0,32 3 0,-1 0 0,1 0 0,-1-1 0,0 1 0,1 0 0,-1 0 0,1 0 0,-1 0 0,1-1 0,-1 1 0,0 0 0,1-1 0,-1 1 0,1 0 0,0-1 0,-1 1 0,1-1 0,-1 1 0,1-1 0,-1 1 0,1-1 0,0 1 0,-1-2 0,1 1 0,0 1 0,0-1 0,0 0 0,0 1 0,0-1 0,1 0 0,-1 0 0,0 1 0,0-1 0,1 1 0,-1-1 0,0 0 0,1 1 0,-1-1 0,0 1 0,1-1 0,-1 0 0,1 1 0,-1 0 0,1-1 0,0 0 0,22-17 0,7-8 0,7-7 0,3-2 0,3-3 0,1 1 0,-5 2 0,-7 4 0,-10 2 0,-13 7 0,-10 7 0,-9 6 0,-6 4 0,-13 3 0,-7 11 0,-4 2 0,-4 5 0,3-2 0,5-2 0,4-3 0,13-4 0,16-7 0,15-7 0,9-5 0,9-15 0,10-3 0,-4-6 0,-10 4 0,-13 8 0,-13 8 0,0 7 0,1 5 0,0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3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747.26465"/>
      <inkml:brushProperty name="anchorY" value="3191.229"/>
      <inkml:brushProperty name="scaleFactor" value="0.5"/>
    </inkml:brush>
  </inkml:definitions>
  <inkml:trace contextRef="#ctx0" brushRef="#br0">1 10 24575,'0'0'0,"3"0"0,6 0 0,4 0 0,0-4 0,-3-1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416.62207"/>
      <inkml:brushProperty name="anchorY" value="1932.17615"/>
      <inkml:brushProperty name="scaleFactor" value="0.5"/>
    </inkml:brush>
  </inkml:definitions>
  <inkml:trace contextRef="#ctx0" brushRef="#br0">1 99 24575,'0'0'0,"7"-4"0,7-2 0,7-3 0,12-5 0,7 1 0,-1 2 0,-3 3 0,-7-2 0,4-2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3:44:42.79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24575,'5'7'0,"1"-1"0,-1 1 0,0 0 0,0 1 0,-1-1 0,6 14 0,7 12 0,-12-24 0,257 415 0,-226-379 0,2-1 0,2-2 0,52 44 0,-86-81 0,82 64 0,-58-48 0,34 33 0,-45-37 0,2 3 0,36 43 0,50 59 0,-71-84 0,57 78 0,-31-34-1365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7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00.68384"/>
      <inkml:brushProperty name="anchorY" value="770.69263"/>
      <inkml:brushProperty name="scaleFactor" value="0.5"/>
    </inkml:brush>
  </inkml:definitions>
  <inkml:trace contextRef="#ctx0" brushRef="#br0">178 0 24575,'0'0'0,"-7"4"0,-12 2 0,-11 4 0,-4-1 0,0-1 0,2-2 0,11-2 0,20-2 0,24-10 0,18-2 0,0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4.0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665.62354"/>
      <inkml:brushProperty name="anchorY" value="7362.39697"/>
      <inkml:brushProperty name="scaleFactor" value="0.5"/>
    </inkml:brush>
  </inkml:definitions>
  <inkml:trace contextRef="#ctx0" brushRef="#br0">176 1585 24575,'0'0'0,"7"0"0,20 0 0,16 0 0,12 0 0,4 0 0,-5 0 0,-7 5 0,-12 5 0,-33-8 0,1-1 0,-1 0 0,0 1 0,1 0 0,-1-1 0,0 1 0,0 0 0,3 4 0,9 18 0,-16-20 0,2-2 0,0 1 0,-1 0 0,1 0 0,-1-1 0,1 1 0,-1 0 0,0-1 0,0 1 0,0-1 0,-2 4 0,-21 36 0,-7 5 0,-7 2 0,5 6 0,7-4 0,7-6 0,13-11 0,8-10 0,-1-23 0,0 0 0,0 0 0,-1 0 0,1 0 0,0 0 0,0 0 0,0 0 0,0 0 0,0 0 0,-1 0 0,1-1 0,1 1 0,-1 0 0,2 0 0,-1-2 0,0 2 0,0-1 0,0 0 0,0 0 0,1 0 0,-1 0 0,0 0 0,0-1 0,4 0 0,23-12 0,-3-7 0,-9 1 0,-18 20 0,1-2 0,0 1 0,0 0 0,0-1 0,1 1 0,-1 0 0,0-1 0,0 1 0,0-1 0,0 1 0,0-1 0,0 1 0,0 0 0,0-1 0,0 1 0,0-1 0,0 1 0,0 0 0,0-1 0,0 1 0,0-1 0,0 1 0,0 0 0,0-1 0,-1 1 0,1-1 0,0 1 0,0 0 0,0-1 0,-1 1 0,1 0 0,0-1 0,-1 1 0,-16-3 0,-21 14 0,-8 8 0,-1 5 0,3 3 0,2-4 0,5-1 0,1 1 0,12-6 0,27-18 0,-3 1 0,0 1 0,0-1 0,0 0 0,0 0 0,-1 0 0,1 1 0,0-1 0,0 0 0,0 0 0,0 1 0,0-1 0,0 0 0,0 0 0,0 1 0,0-1 0,0 0 0,0 0 0,0 0 0,0 1 0,0-1 0,0 0 0,0 0 0,0 1 0,0-1 0,1 0 0,-1 0 0,0 1 0,0-1 0,0 0 0,0 0 0,0 0 0,0 1 0,1-1 0,-1 0 0,0 0 0,0 0 0,0 0 0,0 0 0,1 1 0,-1-1 0,0 0 0,0 0 0,0 0 0,1 0 0,-1 0 0,0 0 0,0 0 0,0 0 0,1 0 0,-1 0 0,0 0 0,0 0 0,1 0 0,-1 0 0,0 0 0,0 0 0,0 0 0,1 0 0,-1 0 0,39-7 0,31-17 0,20-17 0,1-9 0,-5 1 0,-11 2 0,-24 12 0,-21 19 0,-29 17 0,-1-1 0,0 0 0,0-1 0,1 1 0,-1 0 0,0 0 0,0 0 0,1 0 0,-1 0 0,0 0 0,1 0 0,-1 0 0,0 0 0,0 0 0,1 0 0,-1 0 0,0 0 0,0 0 0,1 0 0,-1 0 0,0 1 0,0-1 0,1 0 0,-1 0 0,0 0 0,0 0 0,0 1 0,1-1 0,-1 0 0,0 0 0,0 0 0,0 1 0,1-1 0,-1 0 0,0 0 0,0 1 0,0-1 0,0 0 0,0 0 0,0 1 0,1-1 0,-1 0 0,0 1 0,0-1 0,0 0 0,0 1 0,0-1 0,0 0 0,0 0 0,0 1 0,0 0 0,-10 25 0,-6 8 0,-6 8 0,2 0 0,22-40 0,-3 2 0,0-1 0,0 1 0,0-1 0,1 1 0,-1 0 0,1 6 0,2-9 0,-2 1 0,1 0 0,-1-1 0,1 1 0,0 0 0,0-1 0,0 1 0,0-1 0,-1 1 0,2-1 0,-1 0 0,0 1 0,0-1 0,0 0 0,0 0 0,3 1 0,3 2 0,-1-1 0,0-1 0,0 0 0,0 0 0,12 2 0,45 1 0,-3-10 0,-23 1 0,-32 6 0,-8 0 0,-34 23 0,-21 12 0,-23 18 0,-6 15 0,1 2 0,3 8 0,18-9 0,18-10 0,46-60 0,-1 3 0,-1 0 0,1 0 0,0 0 0,0 0 0,0 1 0,-1 4 0,5-9 0,-2 1 0,0-1 0,0 1 0,0-1 0,0 1 0,0-1 0,1 1 0,-1-1 0,0 1 0,0-1 0,1 1 0,-1-1 0,0 1 0,1-1 0,-1 1 0,0-1 0,1 0 0,-1 1 0,1-1 0,-1 0 0,1 1 0,-1-1 0,0 0 0,1 0 0,-1 0 0,1 1 0,-1-1 0,1 0 0,-1 0 0,1 0 0,-1 0 0,1 0 0,-1 0 0,1 0 0,-1 0 0,1 0 0,-1 0 0,1 0 0,-1 0 0,1-1 0,0 1 0,9-2 0,0-1 0,-1 1 0,16-8 0,54-34 0,14-17 0,-2-11 0,-13 0 0,-19 7 0,-19 11 0,-39 51 0,1-1 0,0 0 0,0 1 0,0-1 0,-1 0 0,1-1 0,-1 1 0,1-4 0,-3 6 0,1 1 0,0 0 0,-1 0 0,1-1 0,0 1 0,0 0 0,0 0 0,-1 0 0,1 0 0,-1 0 0,1 0 0,-1 0 0,1 0 0,-1 0 0,1 0 0,-1 0 0,0 0 0,0 0 0,1 0 0,-1 0 0,0 1 0,0-1 0,0 0 0,-1 0 0,0-2 0,-2 1 0,1 0 0,-1 1 0,1-1 0,-1 1 0,1 0 0,-1 0 0,-5-1 0,-46-4 0,-12 4 0,4 4 0,8 0 0,9 1 0,13-6 0,11-5 0,11-5 0,5-10 0,10-3 0,2-3 0,0 1 0,4 4 0,-5 7 0,-6 17 0,1 0 0,0 0 0,0 0 0,0-1 0,0 1 0,0 0 0,0 0 0,0-1 0,0 1 0,0 0 0,0 0 0,0-1 0,0 1 0,0 0 0,0 0 0,0-1 0,-1 1 0,1 0 0,0 0 0,0 0 0,0-1 0,0 1 0,0 0 0,-1 0 0,1 0 0,0-1 0,0 1 0,0 0 0,-1 0 0,1 0 0,0 0 0,0 0 0,0 0 0,-1 0 0,1 0 0,0-1 0,-8 9 0,-1 9 0,-3 1 0,2 4 0,1 0 0,-1-3 0,-2-5 0,1-14 0,11-13 0,11-18 0,11-15 0,13-22 0,3-17 0,-1 3 0,-3 9 0,-7 14 0,-17 17 0,-11 42 0,1-1 0,0 1 0,0-1 0,0 0 0,0 0 0,0 1 0,0-1 0,0 0 0,0 1 0,0-1 0,0 0 0,0 1 0,-1-1 0,1 0 0,0 1 0,0-1 0,-1 0 0,1 1 0,-1-1 0,1 1 0,0-1 0,-1 1 0,1-1 0,-1 1 0,1-1 0,-1 1 0,1-1 0,-1 1 0,1 0 0,-2-1 0,-1 0 0,0 1 0,1 0 0,-1 0 0,1 0 0,-1 0 0,1 0 0,-1 1 0,1 0 0,-1-1 0,-4 3 0,-33 15 0,-6 13 0,2 5 0,5 0 0,9-2 0,5-7 0,26-26 0,-2 0 0,1 0 0,-1 0 0,1 0 0,-1 0 0,1 0 0,-1 0 0,1 0 0,-1 0 0,1 0 0,0 0 0,0 0 0,-1 0 0,1 1 0,0-1 0,0 2 0,4-5 0,-3 3 0,1-1 0,-1 1 0,1-1 0,-1 0 0,1 0 0,-1 0 0,1 0 0,-1 0 0,1 0 0,-1 0 0,1 0 0,-1-1 0,1 1 0,1-1 0,56-22 0,27-18 0,4-5 0,-8 0 0,-22 8 0,-28 20 0,-29 22 0,-8 7 0,-23 33 0,-12 18 0,-7 12 0,-3 5 0,5 7 0,0-11 0,7-6 0,5-18 0,4-16 0,8-9 0,8-15 0,17-12 0,18-19 0,7-13 0,8-10 0,-4 0 0,-15 6 0,-13 20 0,-5 17 0,0 0 0,0-1 0,0 1 0,-1 0 0,1 0 0,0 0 0,0-1 0,-1 1 0,1 0 0,0 0 0,0 0 0,0 0 0,-1 0 0,1 0 0,0 0 0,-1 0 0,1 0 0,0 0 0,0 0 0,-1 0 0,1 0 0,0 0 0,0 0 0,-1 0 0,1 0 0,0 0 0,0 0 0,-1 0 0,1 0 0,0 0 0,0 0 0,-1 1 0,1-1 0,0 0 0,0 0 0,0 0 0,-1 1 0,1-1 0,0 0 0,0 0 0,0 1 0,-27 13 0,-6 13 0,-1 1 0,0-4 0,3-1 0,-1-1 0,7-14 0,24-9 0,0 1 0,-1 0 0,1 0 0,0 0 0,0 0 0,0 0 0,0-1 0,-1 1 0,1 0 0,0-1 0,0 1 0,0-1 0,0 0 0,0 1 0,-1-2 0,2-3 0,-1 2 0,0 0 0,0 0 0,1 0 0,-1 0 0,1 0 0,-1 0 0,1 0 0,0 0 0,1-5 0,9-59 0,12-28 0,2-12 0,2 0 0,0 4 0,-6 13 0,3 17 0,0 22 0,-13 27 0,-18 35 0,-21 21 0,-12 24 0,-7 3 0,1 2 0,9-6 0,15-27 0,20-22 0,5-7 0,23-24 0,26-27 0,18-20 0,8-14 0,-2 0 0,-14 6 0,-16 13 0,-42 61 0,0-1 0,1 0 0,-1 0 0,4-15 0,-8 24 0,2-2 0,-1-1 0,0 1 0,0-1 0,0 1 0,0-1 0,0 1 0,0 0 0,1-1 0,-1 1 0,0-1 0,0 1 0,0-1 0,0 1 0,0-1 0,0 1 0,-1-1 0,1 1 0,0 0 0,0-1 0,0 1 0,0-1 0,0 1 0,-1-1 0,1 1 0,0 0 0,0-1 0,0 1 0,-1 0 0,1-1 0,0 1 0,-1 0 0,1-1 0,0 1 0,-1 0 0,1 0 0,0-1 0,-1 1 0,1 0 0,0 0 0,-1 0 0,1 0 0,-1-1 0,1 1 0,0 0 0,-1 0 0,1 0 0,-1 0 0,1 0 0,-3 0 0,0 1 0,0 0 0,0 0 0,0 1 0,0-1 0,0 1 0,0-1 0,0 1 0,-2 3 0,-53 30 0,-20 18 0,-6 11 0,7-2 0,9-2 0,16-18 0,17-22 0,36-21 0,-1 1 0,0 0 0,0 1 0,0-1 0,-1 0 0,1 0 0,0 0 0,0 0 0,-1 0 0,1 0 0,0 0 0,0 1 0,-1-1 0,1 0 0,0 0 0,-1 0 0,1 0 0,0 0 0,0 0 0,-1 0 0,1-1 0,0 1 0,0 0 0,-1 0 0,1 0 0,0 0 0,0 0 0,-1 0 0,1 0 0,0-1 0,0 1 0,0 0 0,-1 0 0,1 0 0,0-1 0,0 1 0,0 0 0,0 0 0,-1-1 0,1 1 0,0 0 0,0 0 0,0-1 0,0 1 0,0 0 0,0 0 0,0-1 0,0 1 0,-1 0 0,1-1 0,0 1 0,0 0 0,0-1 0,0 1 0,0 0 0,1-1 0,6-30 0,19-33 0,12-24 0,6-17 0,-5-7 0,-8 4 0,-9 11 0,-9 19 0,-13 70 0,1 0 0,-1-1 0,0 1 0,-2-14 0,1 20 0,1 0 0,0 0 0,-1-1 0,0 1 0,1 0 0,-1 0 0,0 0 0,0 1 0,0-1 0,0 0 0,0 0 0,0 0 0,0 1 0,-3-3 0,1 2 0,1 1 0,0-1 0,0 1 0,0 0 0,0 1 0,-1-1 0,1 0 0,0 1 0,0-1 0,-1 1 0,1 0 0,0 0 0,-4 0 0,-2 0 0,0 2 0,-1-1 0,1 1 0,-11 4 0,-38 21 0,2 3 0,10 1 0,18-10 0,15-16 0,18-21 0,14-20 0,8-20 0,6-7 0,1-3 0,2 3 0,-2 8 0,-12 14 0,-16 12 0,-7 29 0,0-1 0,0 1 0,0-1 0,0 1 0,-1-1 0,1 1 0,0-1 0,0 1 0,0-1 0,0 1 0,0-1 0,-1 1 0,1 0 0,0-1 0,0 1 0,-1-1 0,1 1 0,0-1 0,-1 1 0,1 0 0,0-1 0,-1 1 0,1 0 0,-1 0 0,1-1 0,0 1 0,-1 0 0,1 0 0,-1-1 0,1 1 0,-1 0 0,-22-3 0,-1 9 0,-3 4 0,5-10 0,5-6 0,18 6 0,-1 0 0,-1-1 0,1 1 0,0-1 0,0 1 0,-1-1 0,1 1 0,0-1 0,0 1 0,-1-1 0,1 1 0,0-1 0,0 1 0,0-1 0,0 1 0,0-1 0,-1 0 0,1 1 0,0-1 0,0 1 0,0-1 0,1 1 0,-1-2 0,6-26 0,9-9 0,9-7 0,6-4 0,3-1 0,-2-2 0,-1 5 0,-7 1 0,-11 10 0,-10 14 0,-3 21 0,1-1 0,0 1 0,0-1 0,-1 1 0,1 0 0,0-1 0,0 1 0,-1 0 0,1-1 0,0 1 0,-1 0 0,1-1 0,-1 1 0,1 0 0,0 0 0,-1-1 0,1 1 0,-1 0 0,1 0 0,0 0 0,-1 0 0,1 0 0,-1-1 0,1 1 0,-1 0 0,1 0 0,0 0 0,-1 0 0,0 1 0,-22 9 0,-13 15 0,-7 10 0,-4 13 0,4 10 0,4 6 0,10 6 0,5-3 0,7 2 0,7-4 0,4 0 0,4 0 0,6 2 0,5 2 0,5 10 0,4 2 0,11 14 0,1 9 0,9 9 0,0 9 0,1 7 0,1 3 0,-3 4 0,-9-3 0,-8 3 0,-8-3 0,-6-8 0,-8-4 0,-8-7 0,-5-1 0,0-15 0,2-14 0,3-17 0,3-16 0,11-17 0,-5-32 0,0 0 0,1-1 0,-1 1 0,1-1 0,0 1 0,0-1 0,-1 1 0,1-1 0,0 0 0,0 0 0,0 1 0,2 1 0,14 7 0,3-7 0,-10-4 0,-4 3 0,-9 0 0,-2 5 0,-2 5 0,6 3 0,5 5 0,6-3 0,5-3 0,-1 1 0,2 6 0,1-3 0,2 6 0,5 2 0,1 5 0,1-4 0,-5-1 0,-6-1 0,-5-1 0,-4 0 0,-4-1 0,-1 0 0,-1 1 0,-6-5 0,-3-1 0,-9 1 0,-4-4 0,7-3 0,7-5 0,14-2 0,4-3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44 24575,'877'0'0,"-847"-2"0,59-12 0,-43 5 0,6-5-1365,-37 9-5461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114 0 24575,'12'16'0,"-1"1"0,0 0 0,0 0 0,10 26 0,-12-24 0,1 0 0,0-1 0,1 0 0,14 16 0,-17-25 0,-5-6 0,0 0 0,0 0 0,-1 0 0,0 0 0,1 0 0,-1 1 0,2 4 0,-3-7 0,-1 1 0,0-1 0,0 0 0,0 0 0,1 0 0,-1 0 0,0 1 0,0-1 0,-1 0 0,1 0 0,0 0 0,0 0 0,0 0 0,-1 1 0,1-1 0,0 0 0,-1 0 0,1 0 0,-1 0 0,1 0 0,-1 0 0,0 0 0,1 0 0,-1 0 0,0-1 0,0 1 0,1 0 0,-1 0 0,0-1 0,0 1 0,0 0 0,-1 0 0,-13 9 0,0-1 0,-1 0 0,-30 12 0,31-15 0,0 1 0,0 0 0,1 1 0,0 0 0,-16 14 0,2-5 0,24-15 0,0-1 0,1 1 0,-1 0 0,1 0 0,-1 1 0,1-1 0,0 1 0,0 0 0,-5 5 0,8-8 0,0 0 0,0 1 0,0-1 0,0 0 0,0 0 0,0 1 0,1-1 0,-1 0 0,0 0 0,0 1 0,0-1 0,0 0 0,0 0 0,0 0 0,0 1 0,0-1 0,0 0 0,1 0 0,-1 0 0,0 1 0,0-1 0,0 0 0,0 0 0,1 0 0,-1 0 0,0 1 0,0-1 0,0 0 0,1 0 0,-1 0 0,0 0 0,0 0 0,0 0 0,1 0 0,-1 0 0,0 0 0,0 0 0,0 0 0,1 0 0,-1 0 0,0 0 0,0 0 0,1 0 0,-1 0 0,0 0 0,0 0 0,0 0 0,1 0 0,-1 0 0,0-1 0,0 1 0,0 0 0,1 0 0,-1 0 0,0 0 0,0 0 0,0-1 0,0 1 0,1 0 0,14-6 0,22-11 0,-16 8 0,0 0 0,-1-2 0,0-1 0,-1 0 0,34-30 0,-49 35 0,1 0 0,-1 0 0,0-1 0,-1 0 0,0 0 0,0 0 0,0 0 0,-1-1 0,0 1 0,0-1 0,0-13 0,4-11 0,-5 30 0,0 1 0,-1 0 0,0 0 0,1-1 0,-1 1 0,0 0 0,0-1 0,0 1 0,0 0 0,0-1 0,0 1 0,-1 0 0,1 0 0,-1-1 0,0 1 0,1 0 0,-1 0 0,0 0 0,-1-3 0,-1 2 0,0 0 0,-1-1 0,1 1 0,0 0 0,-1 1 0,0-1 0,-5-2 0,-6-5 0,9 6 0,0 1 0,0-1 0,0-1 0,1 1 0,0-1 0,-1 0 0,1 0 0,1-1 0,-1 0 0,1 0 0,-7-12 0,11 18 0,1 0 0,-1 0 0,0 0 0,0 0 0,0 0 0,0 0 0,0 0 0,0 0 0,0 0 0,0 0 0,0 0 0,0 0 0,0 0 0,0 0 0,0 0 0,0 0 0,0 0 0,0 0 0,0 0 0,1 0 0,-1 0 0,0 0 0,0 0 0,0-1 0,0 1 0,0 0 0,0 0 0,0 0 0,0 0 0,0 0 0,0 0 0,0 0 0,0 0 0,0 0 0,0 0 0,0 0 0,0 0 0,0 0 0,0-1 0,0 1 0,9 11 0,10 16 0,59 117 0,-77-142 0,-1-1 0,1 0 0,-1 1 0,1-1 0,-1 1 0,1-1 0,-1 1 0,0-1 0,1 1 0,-1-1 0,0 1 0,0 0 0,0-1 0,0 1 0,0-1 0,-1 1 0,1-1 0,0 1 0,-1-1 0,1 1 0,-1-1 0,1 1 0,-1-1 0,1 1 0,-1-1 0,-1 2 0,-30 34 0,17-21 0,-71 95-1365,74-93-5461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5.4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24575,'17'60'0,"-11"12"0,-3 1 0,-5 73 0,0-27 0,1-59 0,0-2 0,3 0 0,10 87 0,-5-85 0,-3 0 0,-5 115 0,-1-63 0,2-41-1365,0-50-5461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8.9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64 157 24575,'11'10'0,"0"0"0,0-1 0,22 14 0,-6-6 0,39 33 0,44 28 0,-108-76 0,1-1 0,0 0 0,0 0 0,-1 0 0,1 0 0,0 0 0,0-1 0,0 0 0,0 1 0,0-1 0,0 0 0,0-1 0,0 1 0,-1-1 0,1 1 0,0-1 0,0 0 0,0 0 0,0 0 0,-1-1 0,1 1 0,-1-1 0,1 1 0,3-4 0,6-5 0,-1-1 0,0 0 0,16-22 0,-17 21 0,75-103 0,22-27 0,-98 130 0,-17 18 0,-12 7 0,-283 149 0,302-161 0,-22 10 0,0-1 0,-47 13 0,65-22 0,0 1 0,-1-1 0,1-1 0,0 1 0,-1-1 0,1 0 0,-1 0 0,1-1 0,0 0 0,-1 0 0,1 0 0,0-1 0,0 0 0,0 0 0,0 0 0,0-1 0,0 0 0,0 0 0,1 0 0,-5-4 0,-20-29 0,-37-57 0,43 59 0,66 108 0,-37-61 0,0-1 0,0 0 0,1-1 0,0 0 0,1 0 0,0-1 0,0 0 0,1 0 0,0-1 0,15 11 0,166 93 0,-181-107 0,1-1 0,0 0 0,0 0 0,0-1 0,11 2 0,-19-5 0,1 0 0,-1-1 0,1 0 0,0 0 0,-1 0 0,1 0 0,0 0 0,-1 0 0,1-1 0,-1 1 0,1-1 0,-1 0 0,1 0 0,-1 0 0,1 0 0,-1-1 0,0 1 0,1-1 0,-1 1 0,0-1 0,0 0 0,0 0 0,0 0 0,-1 0 0,3-4 0,16-27 0,30-68 0,-35 66 0,39-64 0,-14 36-1365,-27 46-5461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2:5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25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964.65063"/>
      <inkml:brushProperty name="anchorY" value="3945.59985"/>
      <inkml:brushProperty name="scaleFactor" value="0.5"/>
    </inkml:brush>
  </inkml:definitions>
  <inkml:trace contextRef="#ctx0" brushRef="#br0">1647 684 24575,'0'0'0,"-22"5"0,-35 6 0,-29 6 0,-18 3 0,-20 15 0,-5 7 0,-5 12 0,-6 4 0,4 7 0,11 0 0,24-7 0,12-2 0,19-8 0,17-1 0,6-1 0,9 1 0,6 7 0,3 6 0,8 8 0,6-1 0,17 5 0,-1-66 0,1 3 0,0 0 0,0 0 0,8 15 0,-7-16 0,1-1 0,0 0 0,0 0 0,1-1 0,6 8 0,30 26 0,13-7 0,15-10 0,8-8 0,10-6 0,8-5 0,5-4 0,-1 0 0,-3-2 0,6-10 0,-15-6 0,-4-10 0,-14-8 0,-8-3 0,-1-4 0,-2-4 0,2 3 0,5-7 0,0-2 0,-2-6 0,-8-7 0,-8 0 0,-13-3 0,-11-3 0,-9-3 0,-13-3 0,-5 57 0,0 0 0,-8-26 0,-27-48 0,-21-6 0,-13 6 0,55 77 0,-45-39 0,-11 4 0,4 18 0,7 17 0,-1 15 0,-8 18 0,-3 15 0,-8 16 0,-8 13 0,-1 10 0,-9 18 0,-4 14 0,9 8 0,3 24 0,22 3 0,15-2 0,19-10 0,14-13 0,22-86 0,0-2 0,3 35 0,-2-37 0,3 2 0,6 24 0,-3-30 0,-1-1 0,1 0 0,10 19 0,34 49 0,12-7 0,-40-60 0,-2 0 0,32 20 0,-17-16 0,50 22 0,-39-27 0,65 17 0,86 1 0,24-12 0,6-17 0,3-22 0,-24-21 0,-20-17 0,-150 40 0,1-1 0,40-26 0,-54 29 0,0-3 0,0 0 0,20-21 0,-27 24 0,-2-2 0,0 0 0,22-33 0,-26 33 0,-1-1 0,-1 1 0,-1-1 0,9-26 0,-8 23 0,-2-2 0,6-42 0,-2-32 0,-9 10 0,-4 70 0,0 1 0,0-1 0,-8-20 0,6 20 0,-1 1 0,-16-27 0,12 28 0,1 0 0,-1 1 0,-15-14 0,0 5 0,-43-28 0,-67-33 0,-43-3 0,-14 8 0,5 16 0,27 18 0,18 16 0,23 13 0,91 14 0,-51 5 0,-21 11 0,78-9 0,0 0 0,-26 14 0,17-6 0,-36 25 0,-32 38 0,-3 16 0,3 20 0,-7 33 0,5 18 0,4 20 0,22 8 0,20-17 0,20-28 0,29-114 0,-2 47 0,7-65 0,1-1 0,0 1 0,4 19 0,-3-29 0,0-1 0,0-1 0,0 1 0,1 0 0,0 0 0,0-1 0,0 1 0,1-1 0,3 5 0,-4-6 0,-1-1 0,1 0 0,0 0 0,0 0 0,1-1 0,-1 1 0,0-1 0,1 1 0,-1-1 0,1 0 0,-1 0 0,1 0 0,-1 0 0,6 1 0,-3-1 0,0-1 0,0 1 0,0-1 0,0 0 0,0-1 0,1 1 0,-1-1 0,9-3 0,3-1 0,0-1 0,26-13 0,53-32 0,21-15 0,28-26 0,2-6 0,18-18 0,4-9 0,-14 10 0,-13 2 0,-24 15 0,-20 8 0,-25 11 0,-24 11 0,-14 6 0,-15 6 0,-10 3 0,-6 1 0,-10 7 0,-7 10 0,-12 11 0,-19 9 0,-20 7 0,-11 5 0,-2 19 0,3 2 0,9 5 0,17 3 0,10 1 0,13 7 0,10 10 0,8 10 0,4 10 0,4 13 0,1-1 0,5 4 0,-2-67 0,-1 1 0,0 0 0,6 14 0,-3-16 0,-1 0 0,0 0 0,15 16 0,-15-20 0,2 0 0,0 0 0,0-1 0,15 11 0,-13-12 0,1 1 0,0-2 0,23 10 0,-20-11 0,-1-1 0,1 0 0,24 2 0,-23-5 0,1 0 0,-1-1 0,23-3 0,-14-2 0,-1 1 0,28-13 0,-32 8 0,1 0 0,34-23 0,-34 18 0,0-1 0,25-26 0,-25 22 0,32-44 0,-37 39 0,-1 1 0,14-32 0,-16 27 0,16-54 0,2-43 0,-11-7 0,-8 8 0,-6 9 0,-10 17 0,-6 25 0,-7 25 0,16 45 0,0 1 0,0 1 0,0-1 0,0 0 0,0 1 0,0 0 0,-1 0 0,1-1 0,-1 1 0,-3-2 0,3 1 0,0 2 0,-1-1 0,1 0 0,-1 1 0,1 0 0,-1 0 0,1 0 0,-6-1 0,-45 3 0,-16 22 0,-19 29 0,-22 27 0,-3 33 0,-2 28 0,6 15 0,24 5 0,13-2 0,22-16 0,19-22 0,14-22 0,16-18 0,3-74 0,0 0 0,0 1 0,0-1 0,1 1 0,0-1 0,5 11 0,-5-11 0,0-2 0,0 0 0,1 0 0,0 0 0,0 0 0,0 0 0,0-1 0,5 4 0,-2-3 0,-1 0 0,0-1 0,0 0 0,1-1 0,-1 1 0,1-1 0,7 2 0,5 1 0,-1-2 0,28 2 0,45-5 0,12-15 0,-69 6 0,41-16 0,-48 13 0,47-27 0,-46 22 0,41-35 0,-44 31 0,35-41 0,-38 37 0,25-39 0,-32 41 0,21-46 0,-26 46 0,0 0 0,4-26 0,5-45 0,-20 79 0,1 0 0,0 1 0,-1-1 0,-5-22 0,2 21 0,0-1 0,-1 0 0,-14-25 0,10 25 0,-1 1 0,0 0 0,-18-20 0,14 18 0,-40-34 0,40 40 0,-1 1 0,-31-18 0,31 21 0,-2 0 0,-30-10 0,31 14 0,0 0 0,0 2 0,-20-2 0,17 3 0,-1 1 0,-27 3 0,24 1 0,2 1 0,-30 10 0,-40 24 0,68-25 0,-42 31 0,-19 26 0,66-50 0,-35 47 0,-5 20 0,12-3 0,15-8 0,11-3 0,16-6 0,7-62 0,-1 1 0,0 0 0,0-1 0,1 1 0,0 0 0,6 11 0,-2-15 0,-3 2 0,1-1 0,0 1 0,0-1 0,1-1 0,-1 1 0,1-1 0,0 1 0,8 3 0,0-2 0,0-1 0,0 0 0,0 0 0,0-1 0,14 1 0,-1-4 0,1 0 0,47-5 0,75-19 0,13-21 0,-119 28 0,61-32 0,-72 31 0,1-2 0,29-24 0,-38 26 0,0-2 0,27-31 0,-33 32 0,0-2 0,19-31 0,-27 34 0,0 0 0,-1 0 0,9-29 0,-10 26 0,-1-1 0,5-35 0,-11 43 0,1-2 0,-2 0 0,-1-29 0,-1 29 0,0 0 0,-1 1 0,-9-25 0,6 28 0,1 0 0,-2 0 0,1 1 0,-15-20 0,14 23 0,-2-2 0,0 1 0,0 0 0,-19-13 0,18 13 0,-2 1 0,-1 1 0,-21-10 0,19 10 0,0 2 0,-31-8 0,31 10 0,-1 1 0,-32-1 0,-37 10 0,-28 19 0,-12 19 0,-24 31 0,-16 21 0,-7 18 0,3 12 0,18-4 0,25 3 0,35-15 0,73-88 0,-25 50 0,34-58 0,1 2 0,-9 27 0,16-40 0,-1 1 0,1 0 0,0-1 0,1 1 0,-1 0 0,1 0 0,0 0 0,1 10 0,0-11 0,-1-2 0,1 1 0,0-1 0,0 1 0,0-1 0,0 1 0,1-1 0,-1 0 0,1 0 0,-1 1 0,1-1 0,0 0 0,0-1 0,3 4 0,1-1 0,-1-1 0,1 0 0,-1 0 0,1-1 0,0 1 0,0-1 0,11 2 0,16 1 0,44 2 0,84-18 0,31-21 0,21-18 0,0-20 0,3-26 0,-12-11 0,-23-18 0,-32-2 0,-120 99 0,49-65 0,-62 72 0,-2 0 0,-1-2 0,14-29 0,-17 31 0,-2 1 0,-1-1 0,6-34 0,-8 36 0,-2-2 0,-1 1 0,0-29 0,-4 33 0,0 0 0,-1 1 0,0 0 0,-1 0 0,-6-15 0,4 17 0,-1 0 0,0-1 0,-1 1 0,0 1 0,-14-17 0,12 15 0,-4-1 0,0 1 0,-25-20 0,25 22 0,-3-1 0,-34-17 0,34 20 0,-1 2 0,-34-10 0,38 17 0,1-1 0,-1 0 0,1 1 0,0 1 0,-17 1 0,16 3 0,0-1 0,0 1 0,0 0 0,1 1 0,-20 9 0,15-4 0,0 1 0,0 1 0,-28 24 0,17-11 0,-44 52 0,-24 40 0,-1 17 0,5 2 0,3 12 0,9 0 0,8-2 0,19-2 0,16-14 0,32-98 0,-5 46 0,10-64 0,1 0 0,0 1 0,1-1 0,3 16 0,-2-23 0,0 0 0,0 0 0,0-1 0,1 1 0,0 0 0,0-1 0,9 12 0,-6-10 0,0-1 0,0-1 0,0 0 0,1 0 0,0 0 0,13 8 0,-9-7 0,2 0 0,0-1 0,1-1 0,15 5 0,71 18 0,31-10 0,33-8 0,27-5 0,28-30 0,15-19 0,20-22 0,-2-17 0,-15-28-656,-172 73 750,77-55 0,-103 63-126,2-4 1,39-42 0,-54 48 31,-2-1 0,-1 0 0,20-35 0,-26 38 0,-1-2 0,-2 0 0,13-41 0,-17 44 0,-2-2 0,-1 0 0,4-42 0,-9 48 0,-1-1 0,-1 0 0,-1 0 0,-5-30 0,2 37 0,-1-1 0,0 0 0,0 1 0,-2-1 0,0 1 0,-10-16 0,7 11 0,-3 1 0,0-1 0,-31-31 0,27 35 164,-2-1 0,0 1 0,-36-22 0,32 24-227,-2-1 1,-50-18 0,45 21 93,-2 2 0,-38-7 0,44 13-31,-3 0 0,-47 1 0,45 3 0,0 3 0,-39 7 0,35-2 0,2 1 0,-36 15 0,-74 42 0,-5 29 0,-5 14 0,-3 12 0,3-2 0,10 3 0,21-3 0,15 8 0,13-8 0,25-9 0,22-14 0,19-15 0,25-70 0,1 0 0,0 0 0,0 21 0,1-27 0,2 0 0,-1 0 0,0 0 0,1 0 0,0 0 0,0 0 0,2 5 0,-3-7 0,1-1 0,0 1 0,1-1 0,-1 0 0,0 1 0,1-1 0,-1 0 0,1 0 0,-1 0 0,5 3 0,-3-3 0,-1-1 0,0 0 0,0 0 0,1 0 0,-1 0 0,1 0 0,-1 0 0,0-1 0,1 1 0,-1-1 0,1 0 0,2 0 0,2 0 0,0-1 0,0 0 0,0 0 0,-1-1 0,10-3 0,62-21 0,26-24 0,27-24 0,16-22 0,7-18 0,-5-15 0,-21-4 0,-30 14 0,-77 90 0,24-46 0,-37 62 0,-1-2 0,0 0 0,5-18 0,-10 29 0,-1 0 0,0 0 0,-1 0 0,1 0 0,0 1 0,-1-1 0,0 0 0,0 0 0,0 0 0,-1 0 0,0-5 0,0 7 0,1 0 0,-1 0 0,0 0 0,0 1 0,0-1 0,0 0 0,0 1 0,0-1 0,0 1 0,-1-1 0,1 1 0,0-1 0,-1 1 0,1 0 0,-1 0 0,0 0 0,1 0 0,-4-2 0,-1 2 0,0 0 0,1 0 0,-1 0 0,1 0 0,-1 1 0,1 0 0,-1 0 0,-9 1 0,-1 4 0,-1-1 0,1 1 0,-22 9 0,-76 36 0,-25 23 0,-26 20 0,-19 23 0,-5 11 0,13 8 0,32-7 0,34-15 0,41-29 0,69-82 0,-1 0 0,-1 1 0,1-1 0,-1 1 0,1 0 0,0 0 0,0 0 0,0-1 0,0 1 0,0 0 0,1 0 0,-1 0 0,1 0 0,0 0 0,0 0 0,1 6 0,-2-7 0,2-1 0,0 1 0,-1-1 0,1 1 0,0-1 0,0 0 0,0 0 0,0 0 0,0 1 0,0-1 0,0 0 0,0 0 0,0 0 0,1-1 0,-1 1 0,0 0 0,1 0 0,-1-1 0,0 1 0,1-1 0,-1 1 0,1-1 0,-1 1 0,1-1 0,-1 0 0,3 0 0,5 1 0,0 0 0,0-1 0,1 0 0,-1-1 0,19-4 0,69-15 0,26-16 0,1-9 0,10-12 0,3-14 0,-9-2 0,-12-4 0,-22-1 0,-17 3 0,-22 11 0,-15 5 0,-15 11 0,-25 45 0,1 0 0,0 0 0,-1 0 0,1 0 0,-1 0 0,1 0 0,-1 0 0,0 0 0,0 0 0,-1-3 0,1 4 0,-1 1 0,1-1 0,-1 1 0,1-1 0,-1 1 0,0-1 0,1 1 0,-1 0 0,0-1 0,0 1 0,0 0 0,0 0 0,0-1 0,0 1 0,-1 0 0,-1-1 0,1 1 0,0 0 0,0 0 0,-1 0 0,1 0 0,-1 0 0,1 0 0,-1 1 0,1-1 0,-1 1 0,-4-1 0,-42 6 0,-7 15 0,-4 12 0,-1 10 0,7 12 0,12-1 0,12 2 0,12-6 0,18-46 0,0 1 0,-1 0 0,1 0 0,0-1 0,0 1 0,0 0 0,1 0 0,0 5 0,1-7 0,-1 0 0,0 0 0,0 0 0,0 0 0,0 0 0,0-1 0,1 1 0,-1 0 0,1-1 0,-1 1 0,1 0 0,0-1 0,-1 0 0,3 2 0,2 0 0,0 0 0,-1-1 0,1 0 0,0 0 0,-1 0 0,10 1 0,60 0 0,-54-7 0,2 1 0,25-8 0,-11-1 0,40-19 0,49-34 0,-89 39 0,50-42 0,-54 37 0,45-51 0,17-38 0,-66 75 0,23-49 0,11-43 0,-20-2 0,-34 106 0,4-51 0,-11 66 0,-2 0 0,0-1 0,-3-25 0,2 33 0,-1 1 0,0 0 0,-1 0 0,0 0 0,-7-15 0,8 19 0,-1 0 0,-1 0 0,1 1 0,-1-1 0,0 1 0,-1 0 0,-7-8 0,7 8 0,0 1 0,0 1 0,0-1 0,0 1 0,-1 0 0,1 0 0,-11-3 0,8 3 0,0 1 0,-1 0 0,1 0 0,-1 1 0,-13 0 0,7 3 0,1-1 0,1 2 0,-1-1 0,-13 6 0,2 0 0,-44 22 0,-44 32 0,-10 18 0,-3 24 0,-3 20 0,9 27 0,9 26 0,27 9 0,62-126 0,-16 72 0,1 45 0,33-139 0,0 74 0,3-83 0,3 0 0,6 34 0,-6-51 0,0 1 0,2-1 0,0 1 0,11 22 0,-12-29 0,1-1 0,-1 0 0,1 0 0,-1 0 0,1-1 0,1 0 0,-1 1 0,1-1 0,-1-1 0,7 4 0,-3-2 0,-1-2 0,1 0 0,-1 0 0,1 0 0,0-1 0,0 0 0,-1-1 0,12 1 0,-3-2 0,1 0 0,0-1 0,0 0 0,22-6 0,3-2 0,51-19 0,68-39 0,6-32 0,-1-23 0,-116 76 0,49-55 0,26-53 0,-23-6 0,-79 116 0,26-70 0,-32 73 0,11-55 0,-23 72 0,-1 0 0,-2 1 0,1-30 0,-2 36 0,-2 1 0,0-1 0,-2 0 0,-4-20 0,3 25 0,0 2 0,0-1 0,-1 0 0,0 1 0,0 0 0,-10-12 0,7 10 0,0 0 0,-2 2 0,0-1 0,-20-16 0,8 8 0,-46-28 0,-36-8 0,67 42 0,-53-14 0,-36 0 0,1 11 0,15 14 0,9 10 0,81-4 0,0 1 0,-25 9 0,-33 9 0,19 3 0,13 2 0,15-1 0,31-25 0,-1-1 0,0 1 0,0-1 0,0 1 0,0-1 0,1 1 0,-1 0 0,1 0 0,-1-1 0,1 1 0,-1 0 0,1 0 0,0-1 0,0 4 0,2-5 0,-1 2 0,-1 0 0,1-1 0,0 1 0,0-1 0,0 0 0,0 1 0,0-1 0,0 0 0,1 0 0,-1 1 0,0-1 0,1 0 0,-1 0 0,0-1 0,4 3 0,46 13 0,23-5 0,-50-14 0,48-4 0,36-17 0,0-13 0,-3-4 0,-17-6 0,-12 3 0,-16 8 0,-13 10 0,-21 9 0,-25 20 0,-1-3 0,0 0 0,1 0 0,-1-1 0,0 1 0,1 0 0,-1 0 0,0 0 0,0 0 0,1 1 0,-1-1 0,0 0 0,1 0 0,-1 0 0,0 0 0,0 0 0,1 0 0,-1 0 0,0 0 0,1 1 0,-1-1 0,0 0 0,0 0 0,1 0 0,-1 1 0,0-1 0,0 0 0,0 0 0,0 1 0,1-1 0,-1 0 0,0 0 0,0 1 0,0-1 0,0 0 0,0 1 0,0-1 0,1 0 0,-1 0 0,0 1 0,0-1 0,0 0 0,0 1 0,0-1 0,0 0 0,0 1 0,0-1 0,-1 0 0,1 1 0,-6 53 0,-11 43 0,-7 30 0,2 16 0,3 7 0,0 0 0,4-13 0,5-25 0,13-31 0,-2-77 0,0 0 0,0 0 0,0 0 0,0 0 0,0 0 0,1 0 0,0 0 0,0 0 0,0-1 0,2 5 0,-2-10 0,-1 3 0,0 0 0,0-1 0,0 1 0,1-1 0,-1 1 0,0-1 0,0 1 0,0-1 0,1 0 0,-1 0 0,0 0 0,1 0 0,-1 0 0,0 0 0,0 0 0,1 0 0,-1 0 0,0 0 0,0-1 0,1 1 0,-1 0 0,0-1 0,0 1 0,0-1 0,1 0 0,1-1 0,0 1 0,2-2 0,0-1 0,0 0 0,0 0 0,-1 0 0,0 0 0,6-8 0,2-7 0,0 1 0,12-27 0,33-70 0,-3-30 0,-11-21 0,-10-13 0,-23-14 0,-20 13 0,3 132 0,-18-69 0,17 85 0,-3-1 0,-16-34 0,20 47 0,-3-1 0,-22-32 0,27 43 0,-2 0 0,-1 0 0,0 1 0,-12-11 0,15 14 0,0 2 0,0 0 0,-1 1 0,1-1 0,-1 1 0,1 0 0,-12-3 0,13 5 0,0 0 0,-1 0 0,1 0 0,-1 0 0,0 1 0,0 0 0,1 0 0,-1 0 0,-8 2 0,6-1 0,0 0 0,1 1 0,-1 1 0,0-1 0,1 1 0,-9 5 0,4-2 0,1 1 0,0 1 0,-15 13 0,12-5 0,-1-1 0,-14 24 0,-16 37 0,7 8 0,10-9 0,9-12 0,8-5 0,6-11 0,3-7 0,5-38 0,-4 0 0,1 0 0,0 0 0,0 0 0,1 0 0,-1 0 0,0 0 0,1 0 0,-1 0 0,1 0 0,-1 0 0,4 2 0,1-1 0,-2-1 0,1 1 0,-1-1 0,1 0 0,0 0 0,0 0 0,6 0 0,61 9 0,23-7 0,7-13 0,-4-8 0,-13-7 0,-23-3 0,-20-2 0,-22 5 0,-21 24 0,1-1 0,0 1 0,0-1 0,0 0 0,0 1 0,0-1 0,0 0 0,0 0 0,0 1 0,0-1 0,0 0 0,-1 1 0,1-1 0,0 0 0,0 1 0,-1-1 0,1 0 0,-1 1 0,1-1 0,0 0 0,-1 1 0,1-1 0,-1 1 0,1-1 0,-1 1 0,0 0 0,1-1 0,-2 0 0,-32-11 0,-26 20 0,-14 21 0,61-19 0,-3 0 0,1 0 0,-14 13 0,18-12 0,-2 2 0,1 1 0,-12 16 0,14-16 0,-1 2 0,-12 27 0,-1 19 0,22-57 0,1 1 0,-1 0 0,2 0 0,-1 0 0,1 13 0,-1-18 0,1 1 0,1-1 0,-1 1 0,0 0 0,0 0 0,1 0 0,-1-1 0,1 1 0,0 0 0,0 0 0,-1-1 0,1 1 0,0-1 0,2 3 0,-4-3 0,1-1 0,1 1 0,-1-1 0,0 1 0,1-1 0,-1 1 0,1-1 0,0 1 0,-1-1 0,1 1 0,-1-1 0,1 0 0,0 1 0,-1-1 0,1 0 0,0 1 0,-1-1 0,1 0 0,0 0 0,-1 0 0,1 0 0,0 0 0,1 0 0,18-1 0,-2-11 0,2-8 0,-4-9 0,7-14 0,-4-12 0,-3 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3.2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46.7522"/>
      <inkml:brushProperty name="anchorY" value="2714.2644"/>
      <inkml:brushProperty name="scaleFactor" value="0.5"/>
    </inkml:brush>
  </inkml:definitions>
  <inkml:trace contextRef="#ctx0" brushRef="#br0">1455 787 24575,'0'0'0,"-9"0"0,-8 5 0,-10 6 0,-4 10 0,-12 5 0,-21 14 0,-27 17 0,-23 16 0,-15 20 0,-13 20 0,7 12 0,100-84 0,-45 62 0,-15 34 0,27-15 0,54-91 0,-16 47 0,6 13 0,23-82 0,0 1 0,1 0 0,-1-1 0,2 1 0,1 13 0,-2-13 0,2-1 0,-1-1 0,2 0 0,-1 1 0,5 7 0,-4-10 0,0 0 0,1 0 0,0-1 0,-1 1 0,2-1 0,8 8 0,-4-8 0,-2 0 0,1-1 0,-1 0 0,1 0 0,1 0 0,10 2 0,9 4 0,45 6 0,54 1 0,56-23 0,29-22 0,17-19 0,0-31 0,-11-16 0,-156 59 0,68-47 0,31-41 0,-132 95 0,-1-1 0,37-49 0,-45 54 0,-2-3 0,26-50 0,-31 54 0,-2-1 0,-2 0 0,8-29 0,-9 28 0,-2-1 0,4-40 0,-5 31 0,-2-43 0,-5-26 0,-4 3 0,-7-4 0,-10 9 0,1 11 0,-7 21 0,25 57 0,0 1 0,-1 0 0,1 0 0,-1 0 0,-9-8 0,10 10 0,0 1 0,-1-1 0,0 1 0,1 0 0,-1 0 0,-10-3 0,-31-8 0,37 15 0,1-1 0,1 0 0,-1 1 0,0 0 0,-8 2 0,-42 14 0,-17 18 0,-10 15 0,-15 24 0,-13 19 0,-14 17 0,-12 23 0,6 18 0,11 15 0,22 6 0,28-14 0,20-19 0,20-19 0,15-27 0,11-24 0,11-18 0,-3-48 0,-1-1 0,0 1 0,0-1 0,0 1 0,1-1 0,-1 0 0,1 0 0,0 0 0,-1 0 0,1 0 0,0 0 0,4 3 0,-3-2 0,1-1 0,0 0 0,0 0 0,0 0 0,0 0 0,0-1 0,0 0 0,6 2 0,52 4 0,12-11 0,28-14 0,20-23 0,18-20 0,5-24 0,8-24 0,-12-15 0,-9-19 0,-15-11 0,-18-7 0,-27 2 0,-56 111 0,16-68 0,-4-48 0,-29 137 0,1-2 0,-1 0 0,-6-33 0,5 34 0,-3 1 0,-17-49 0,18 57 0,-4-1 0,-20-38 0,24 46 0,-3 0 0,-1 1 0,-16-21 0,19 26 0,0 1 0,0 0 0,-1 0 0,1 1 0,-1 0 0,-10-6 0,11 8 0,0 0 0,1 1 0,0 0 0,-1-1 0,1 2 0,-1-1 0,1 0 0,-1 1 0,0 0 0,-5 0 0,1-1 0,-1 2 0,1 1 0,0-1 0,-17 6 0,-53 22 0,-17 22 0,-18 20 0,-18 15 0,-12 27 0,7 19 0,11 19 0,24 5 0,77-113 0,-24 64 0,-4 28 0,21-21 0,15-20 0,10-18 0,12-17 0,9-9 0,-10-46 0,-2 0 0,1 0 0,-1-1 0,1 1 0,0 0 0,1-1 0,6 6 0,-3-5 0,-2 0 0,1-1 0,0 0 0,1 0 0,-1-1 0,9 3 0,-1-3 0,0 1 0,0-2 0,19 1 0,-11-3 0,47-8 0,38-16 0,12-19 0,-2-18 0,-1-17 0,-8-13 0,-9-19 0,-12-16 0,-67 90 0,25-61 0,5-42 0,-18 4 0,-25 91 0,0-49 0,-10 71 0,1-1 0,0 0 0,-9-33 0,5 38 0,0-1 0,-1 0 0,-20-36 0,15 41 0,2 0 0,-1 1 0,-1 0 0,-1 0 0,-16-13 0,10 8 0,-4 2 0,-45-29 0,41 31 0,-2 1 0,-48-16 0,39 17 0,-66-13 0,69 21 0,-1 1 0,-40 1 0,45 6 0,0 0 0,-58 13 0,46-5 0,-73 29 0,-46 30 0,-1 17 0,10 17 0,2 11 0,16 0 0,21-1 0,87-83 0,-30 44 0,40-52 0,-22 43 0,30-50 0,2 0 0,-9 28 0,1 15 0,14-53 0,1 0 0,-1 0 0,1 0 0,1-1 0,-1 1 0,2 6 0,0-10 0,-1 0 0,0 1 0,0-1 0,0 1 0,1-1 0,-1 0 0,1 0 0,-1 0 0,1 0 0,0 0 0,0 0 0,0 0 0,2 1 0,0 0 0,0 0 0,0-1 0,1 0 0,-1 0 0,1 0 0,-1 0 0,9 1 0,51 7 0,22-7 0,28-8 0,26-13 0,35-22 0,26-15 0,20-24 0,18-13 0,2-11 0,-23-10 0,-28-8 0,-33 4 0,-126 88 0,55-62 0,-64 66 0,0-2 0,17-32 0,-26 39 0,-2-1 0,16-42 0,-18 46 0,-3-1 0,7-32 0,-10 42 0,-2-1 0,0 0 0,0 0 0,-1-18 0,1 24 0,-2-1 0,1 1 0,-1-1 0,1 0 0,-1 1 0,0 0 0,0-1 0,-1 1 0,-2-6 0,2 6 0,1 1 0,-1 0 0,0 1 0,1-1 0,-1 0 0,0 1 0,0-1 0,0 1 0,0 0 0,0-1 0,0 1 0,-1 0 0,-3-1 0,0 2 0,0-1 0,1 0 0,-1 1 0,1 0 0,-1 0 0,0 0 0,-8 2 0,-5 4 0,2-1 0,-30 14 0,13 0 0,-37 23 0,-54 46 0,-11 27 0,-16 24 0,-12 21 0,-4 18 0,4 5 0,11 0 0,19-6 0,23-15 0,26-16 0,27-25 0,23-23 0,32-87 0,0 2 0,0-1 0,0 21 0,3-30 0,0 0 0,0 0 0,0 1 0,0-1 0,1 0 0,-1 0 0,1 0 0,0 0 0,0 0 0,0 0 0,1 0 0,1 3 0,0-3 0,-2-1 0,1 0 0,0 0 0,0 0 0,0-1 0,1 1 0,-1 0 0,0-1 0,1 0 0,-1 0 0,1 0 0,-1 0 0,1 0 0,3 1 0,5-1 0,-1 0 0,-1-1 0,1 0 0,0 0 0,13-3 0,6-4 0,51-17 0,58-28 0,18-16 0,5-20 0,-1-11 0,-12-18 0,-109 79 0,49-55 0,-56 52 0,40-62 0,-46 61 0,27-63 0,-36 65 0,19-72 0,1-27 0,-16 14 0,-15 15 0,-8 91 0,1 0 0,-9-35 0,6 42 0,0 0 0,0 0 0,-1 1 0,-11-19 0,10 21 0,-1 0 0,1 1 0,-1 0 0,-1 0 0,-13-11 0,10 12 0,0 0 0,0 1 0,0 0 0,-1 0 0,-12-3 0,5 1 0,-2 2 0,-34-6 0,31 8 0,-52-1 0,50 6 0,0 1 0,-27 6 0,31-3 0,-1 2 0,-33 13 0,25-8 0,-40 26 0,-16 20 0,11 5 0,15 5 0,13 5 0,10-3 0,7 2 0,9-3 0,8 1 0,7 7 0,3 7 0,19 8 0,14 0 0,15 0 0,-32-76 0,0 1 0,27 29 0,-27-36 0,1 1 0,1 0 0,26 16 0,-21-18 0,-2-1 0,1 0 0,30 7 0,-25-9 0,1-1 0,41 3 0,-34-7 0,0-1 0,34-5 0,-38 0 0,2 0 0,38-13 0,53-25 0,-82 24 0,41-26 0,-57 27 0,1 0 0,34-36 0,-30 25 0,40-55 0,-42 47 0,25-49 0,15-49 0,-19-5 0,-37 96 0,7-59 0,-14 65 0,-2-70 0,-2 75 0,-10-57 0,8 71 0,-1-2 0,-15-37 0,16 48 0,-1 0 0,0 1 0,-1-1 0,0 1 0,-9-11 0,11 14 0,0 0 0,-1 1 0,-1 0 0,1 1 0,-1-1 0,1 1 0,-8-4 0,6 4 0,1 0 0,-1 1 0,0 1 0,0-1 0,0 1 0,-10-2 0,5 2 0,1 1 0,-1 0 0,0 1 0,-12 1 0,-53 9 0,-21 21 0,-18 22 0,-11 24 0,-7 21 0,7 27 0,5 33 0,6 12 0,15 12 0,15 1 0,17-14 0,22-26 0,17-28 0,14-29 0,17-80 0,-2-1 0,1 0 0,1 0 0,-1 1 0,1-1 0,0 0 0,0 0 0,4 10 0,-3-13 0,-1 0 0,0 0 0,1 0 0,-1 0 0,1 0 0,-1-1 0,1 1 0,0 0 0,0-1 0,0 0 0,0 1 0,0-1 0,0 0 0,0 0 0,0 0 0,0 0 0,5 1 0,0-1 0,0 0 0,0 0 0,0-1 0,-1 0 0,1 0 0,0 0 0,12-3 0,-2-1 0,1-1 0,34-14 0,54-20 0,24-31 0,10-12 0,4-17 0,0-19 0,-6-5 0,-14-5 0,-13 6 0,-23 10 0,-26 16 0,-22 19 0,-19 17 0,-20 56 0,-1 0 0,1 0 0,-1 0 0,0 0 0,0 0 0,0 0 0,0 1 0,-1-1 0,-1-6 0,0 7 0,1 0 0,0 0 0,-1 0 0,1 1 0,-1-1 0,0 1 0,0-1 0,0 1 0,0 0 0,0-1 0,-5-2 0,-33-23 0,-22 9 0,-11 7 0,-7 5 0,-9 15 0,-17 13 0,-37 12 0,-26 14 0,-21 18 0,-20 10 0,-4 16 0,13-6 0,32 4 0,33-11 0,113-61 0,-1 0 0,-23 23 0,-18 23 0,23-6 0,19-9 0,12 2 0,12-45 0,-1 0 0,0 0 0,1 1 0,0-1 0,0 0 0,3 9 0,1-5 0,-1-2 0,0 0 0,1 0 0,-1 0 0,8 7 0,-2-5 0,0 0 0,1 0 0,16 11 0,-5-9 0,-1 0 0,25 9 0,62 13 0,16-10 0,14-9 0,5-12 0,-96-8 0,60-12 0,46-25 0,4-22 0,-123 45 0,68-47 0,29-39 0,-16-18 0,-1-25 0,-15-12 0,-18-17 0,-24 14 0,-19 17 0,-18 20 0,-11 29 0,-13 30 0,3 64 0,1 0 0,-1 1 0,0-1 0,-1 1 0,1-1 0,-1 1 0,1 0 0,-1-1 0,0 1 0,-3-4 0,4 6 0,-1-1 0,1 1 0,-1-1 0,1 1 0,-1 0 0,1 0 0,-1 0 0,0 0 0,0 0 0,1 0 0,-1 0 0,0 1 0,0-1 0,0 1 0,0-1 0,-2 1 0,-42-3 0,-18 24 0,-15 25 0,-23 22 0,-19 18 0,-11 16 0,-12 14 0,3 14 0,6 7 0,14-3 0,12 0 0,12-5 0,24-13 0,12-15 0,20-17 0,15-13 0,11-14 0,15-8 0,10-8 0,-8-38 0,0 1 0,0-1 0,0 0 0,0 0 0,1 0 0,-1 0 0,6 5 0,-3-5 0,-1 0 0,1 0 0,-1-1 0,0 0 0,1 0 0,8 3 0,46 6 0,22-11 0,9-9 0,19-13 0,6-17 0,13-19 0,5-17 0,-2-19 0,-4-10 0,-12-6 0,-86 75 0,36-53 0,-40 51 0,24-50 0,-34 55 0,20-58 0,-24 57 0,8-52 0,-14 52 0,0-55 0,-6 59 0,-1 0 0,-5-29 0,0 31 0,-1 0 0,-15-39 0,13 43 0,-2-3 0,-18-26 0,19 35 0,-2-1 0,-28-29 0,31 35 0,-3 1 0,0-1 0,-19-11 0,22 15 0,-2 0 0,0 2 0,-22-9 0,-31-6 0,55 21 0,1-1 0,0 1 0,-1 0 0,1 1 0,-11 2 0,-60 18 0,56-10 0,-40 23 0,-27 33 0,-11 23 0,7 1 0,8 2 0,15-1 0,15-9 0,18-4 0,9-1 0,12-12 0,7-6 0,7-10 0,3-3 0,4-42 0,-2 0 0,0 0 0,1 0 0,-1-1 0,1 1 0,5 7 0,21 24 0,17 1 0,19-3 0,25-7 0,19-8 0,8-6 0,4-17 0,-91 0 0,50-10 0,-50 6 0,43-16 0,-54 13 0,-1 2 0,1-2 0,20-16 0,-17 12 0,-1-2 0,19-22 0,-17 16 0,27-39 0,-33 35 0,25-52 0,-27 48 0,13-51 0,-16 42 0,5-43 0,-1-34 0,-15 84 0,-4-49 0,-1 60 0,1 0 0,-2 1 0,-9-26 0,8 29 0,-1-2 0,-22-35 0,21 41 0,-1 0 0,-1 0 0,-19-19 0,-35-30 0,-1 20 0,1 14 0,58 28 0,-1 0 0,0 0 0,0 0 0,0 0 0,-15 1 0,14 0 0,0 1 0,0 0 0,0 1 0,-13 4 0,-45 25 0,2 17 0,-10 25 0,8 15 0,-3 17 0,5 7 0,8 9 0,9-6 0,2-1 0,7-3 0,10-8 0,8-13 0,9-11 0,11-16 0,4-13 0,-1-46 0,-1 0 0,0-1 0,0 1 0,1-1 0,0 1 0,-1-1 0,5 7 0,-3-8 0,0 0 0,-1 1 0,0-1 0,1-1 0,0 1 0,-1 0 0,1-1 0,0 1 0,0-1 0,3 2 0,32 8 0,12-7 0,15-4 0,9-8 0,21-10 0,14-12 0,7-14 0,2-7 0,-11-5 0,-79 36 0,37-29 0,-46 33 0,1-3 0,16-20 0,-24 25 0,0-2 0,16-27 0,-20 30 0,-1-1 0,11-29 0,0-23 0,-11-6 0,-11 8 0,-10 9 0,11 51 0,0-1 0,1 0 0,-1 1 0,0-1 0,-1 1 0,1 0 0,-6-6 0,4 6 0,0 0 0,0 1 0,0-1 0,0 1 0,0 0 0,-11-4 0,-44-9 0,-19 8 0,-24 6 0,-10 8 0,-10 13 0,-11 16 0,7 14 0,8 8 0,18-1 0,20 5 0,24-6 0,22-6 0,10 3 0,12-6 0,7-4 0,5 0 0,2 2 0,6 7 0,12 2 0,20 2 0,21 1 0,-43-46 0,0 1 0,32 14 0,48 13 0,4-10 0,-6-10 0,-5-13 0,-14-11 0,-63 3 0,-1 0 0,0-1 0,17-7 0,29-21 0,-48 24 0,-1 0 0,0 0 0,12-15 0,-12 9 0,-1 1 0,0 0 0,8-17 0,23-50 0,1-16 0,-7-3 0,-9-5 0,-7 4 0,-17 72 0,-1-45 0,-4 54 0,1 0 0,0 1 0,-11-28 0,8 28 0,-2-1 0,0 0 0,-13-17 0,-31-46 0,41 69 0,0 0 0,-27-23 0,-25-12 0,0 17 0,8 13 0,47 17 0,1 1 0,0 0 0,1 0 0,-1 0 0,-11 2 0,10 0 0,0 0 0,1 1 0,-1 0 0,-13 6 0,-55 30 0,-10 26 0,-5 23 0,-12 15 0,2 18 0,-2 9 0,5 11 0,4 2 0,11-5 0,15-7 0,19-13 0,17-8 0,15-15 0,9-13 0,13-17 0,-2-58 0,-1-1 0,1 1 0,1 0 0,-1-1 0,6 11 0,-4-11 0,-1-2 0,1 1 0,-1 0 0,1-1 0,0 0 0,0 0 0,6 3 0,35 25 0,13-10 0,15-8 0,21-7 0,17-4 0,17-13 0,12-18 0,6-17 0,-6-14 0,-1-21 0,-3-18 0,-13-5 0,-17-4 0,-12-2 0,-15-10 0,-62 84 0,25-61 0,-28 59 0,11-55 0,-2-40 0,-12-6 0,-14 94 0,-7-56 0,3 62 0,-19-62 0,-26-43 0,-4 19 0,3 27 0,5 25 0,6 26 0,37 41 0,0 1 0,0 1 0,0-1 0,0 1 0,-11-5 0,-26-4 0,33 13 0,1-1 0,0 1 0,1 0 0,-1 1 0,-7 1 0,-59 16 0,-23 23 0,-17 20 0,-12 17 0,3 20 0,14 8 0,83-78 0,-32 49 0,41-54 0,-24 49 0,5 8 0,13-12 0,11-9 0,7-6 0,5 3 0,1-2 0,12 0 0,6 0 0,10-1 0,19 0 0,12-1 0,21-6 0,13-10 0,3-11 0,0-10 0,-4-13 0,-3-10 0,6-20 0,-2-11 0,-7-15 0,-9-10 0,-63 46 0,1-1 0,16-24 0,-20 25 0,0-2 0,11-23 0,-15 24 0,-1 0 0,8-26 0,1-42 0,-8 0 0,-7 5 0,-4 64 0,0 0 0,-8-28 0,5 28 0,0 0 0,-17-27 0,15 31 0,-1 0 0,-1-1 0,-14-13 0,14 18 0,0 0 0,-2-1 0,-21-12 0,22 14 0,-3 0 0,1 1 0,-17-5 0,9 6 0,3 1 0,-32-5 0,-43 0 0,-2 12 0,3 14 0,-9 19 0,74-20 0,-48 31 0,45-25 0,-35 33 0,-31 34 0,11 5 0,8 10 0,14 4 0,7 8 0,10-4 0,8-12 0,11-13 0,9-11 0,8-11 0,6-6 0,8-4 0,-1-51 0,-2 2 0,1-1 0,0 1 0,0-1 0,0 0 0,1 1 0,4 6 0,-4-8 0,0 1 0,0-1 0,1 0 0,0 1 0,-1-1 0,1 0 0,6 3 0,-2-3 0,0 1 0,0-1 0,0-1 0,15 4 0,54 4 0,25-6 0,22-10 0,11-17 0,12-22 0,1-15 0,-107 37 0,54-37 0,-51 29 0,40-39 0,30-40 0,-83 74 0,29-42 0,-36 43 0,22-46 0,6-27 0,-18 11 0,-14 14 0,-11 12 0,-12 13 0,-9 7 0,8 48 0,2-2 0,0 1 0,-1 0 0,0 0 0,0 1 0,0-1 0,-7-6 0,-30-20 0,-14 10 0,-4 7 0,-3 6 0,-6 4 0,8 3 0,2 7 0,2 5 0,1 12 0,2 3 0,0 3 0,0 11 0,5 6 0,-5-1 0,5 8 0,-1 11 0,10 7 0,4 1 0,10-3 0,8-5 0,7 2 0,5-9 0,13-8 0,-7-46 0,0 0 0,0 0 0,0 0 0,0 0 0,0-1 0,1 1 0,5 6 0,-3-7 0,-1 0 0,0 0 0,0 0 0,0-1 0,0 1 0,1-1 0,9 3 0,55 9 0,29-7 0,17-11 0,14-7 0,11-18 0,-102 16 0,58-23 0,-57 16 0,55-35 0,-59 31 0,51-47 0,-52 40 0,37-46 0,-42 41 0,29-46 0,-38 50 0,23-52 0,-30 55 0,16-57 0,-20 56 0,6-46 0,-17 64 0,3 0 0,-2 0 0,0 0 0,0 0 0,-6-22 0,5 19 0,-2 1 0,0 0 0,-2 1 0,-8-17 0,5 19 0,1 1 0,-1-1 0,1 2 0,-2-1 0,-17-14 0,14 14 0,-2-1 0,-1 1 0,-32-15 0,23 15 0,0 0 0,-43-9 0,30 10 0,-49-5 0,-35 8 0,89 7 0,-53 10 0,51-5 0,-44 15 0,-43 24 0,-13 14 0,-20 20 0,-13 13 0,-16 4 0,4 6 0,19 2 0,26 1 0,21-14 0,34-11 0,27-16 0,46-54 0,2-2 0,0 1 0,0 0 0,-3 11 0,-5 25 0,10 2 0,17 1 0,13-4 0,16 1 0,19 2 0,21-9 0,19-10 0,9-9 0,20-8 0,6-6 0,-1-9 0,-15-8 0,-18-6 0,-18-4 0,-14-4 0,-4-6 0,-13-7 0,-3-5 0,-7-9 0,-7-9 0,-4-8 0,-9 1 0,-8-3 0,-17-3 0,-11-1 0,-13 8 0,-11 11 0,-3 15 0,-6 15 0,2 16 0,4 9 0,-2 11 0,-3 12 0,-7 17 0,-3 14 0,-7 23 0,-1 4 0,6 9 0,12 2 0,13 0 0,7-8 0,9-7 0,6-8 0,4-12 0,9-9 0,-2-43 0,-1 0 0,0 0 0,0 0 0,0 1 0,1-1 0,0 0 0,-1 0 0,5 4 0,-3-3 0,1-1 0,-1 1 0,1-2 0,-1 1 0,1 0 0,0-1 0,4 3 0,41 12 0,18-7 0,15-4 0,6-4 0,8-13 0,-6-7 0,-2-10 0,1-14 0,-7-13 0,-61 37 0,33-35 0,8-26 0,-50 60 0,-1-1 0,12-29 0,-14 26 0,-1-1 0,5-25 0,4-47 0,-17 66 0,-3-50 0,-2 49 0,-14-55 0,8 60 0,0-1 0,-22-39 0,15 39 0,0-1 0,-28-30 0,28 38 0,-3-2 0,-34-26 0,31 26 0,-44-26 0,-14 1 0,65 39 0,0 1 0,-26-6 0,-31-1 0,55 14 0,2 1 0,-32 4 0,33-1 0,-2 1 0,1 0 0,-17 8 0,-68 34 0,5 9 0,7 11 0,10 1 0,65-51 0,-29 38 0,-3 15 0,11 1 0,13-9 0,9-3 0,7-4 0,5 3 0,13-6 0,12-1 0,17-6 0,8 0 0,12-5 0,13-3 0,7-10 0,3-8 0,2-7 0,-1-6 0,-11-10 0,-62 1 0,-1 1 0,1-1 0,-1-1 0,14-5 0,35-25 0,2-10 0,-8-6 0,-7-9 0,-7-2 0,-10-6 0,-10 6 0,-9 3 0,-15-3 0,3 54 0,-1-2 0,1 0 0,-2 0 0,-5-10 0,3 9 0,0 0 0,0 1 0,-14-15 0,6 12 0,1 1 0,-24-17 0,19 18 0,-1 0 0,-26-11 0,-45-8 0,2 9 0,11 9 0,14 7 0,8 8 0,-6 19 0,2 6 0,-5 21 0,-10 6 0,2 15 0,-9 7 0,-7 14 0,-6 13 0,-5 17 0,6 18 0,19 1 0,21-3 0,20-13 0,14-13 0,12-23 0,8-80 0,-1 1 0,1-1 0,0 1 0,5 16 0,-4-22 0,0-1 0,-1 0 0,1 1 0,0-1 0,0 0 0,0 0 0,0 0 0,0-1 0,1 1 0,-1 0 0,6 3 0,-3-2 0,-1-1 0,1 0 0,0-1 0,-1 0 0,1 0 0,0 0 0,0 0 0,9 1 0,69 6 0,-50-13 0,48-7 0,-31-3 0,47-18 0,77-37 0,8-19 0,-13-17 0,-14-19 0,-23-3 0,-18-10 0,-82 89 0,29-54 0,11-49 0,-24 17 0,-18 10 0,-26 99 0,1-50 0,-4 61 0,-1 0 0,-1-1 0,-4-18 0,3 27 0,1 1 0,-1-1 0,1 1 0,-2 0 0,1 0 0,0 0 0,-1 0 0,-3-5 0,5 6 0,-2 1 0,1 0 0,0 0 0,-1 0 0,0 1 0,0-1 0,1 1 0,-2-1 0,-3-2 0,4 2 0,-1 1 0,0 0 0,0 1 0,0-1 0,0 1 0,0-1 0,-8 0 0,-33-3 0,-20 11 0,-14 14 0,-18 6 0,-3 15 0,5 7 0,15 5 0,15-3 0,20-4 0,17-1 0,12-5 0,10 2 0,6-4 0,3 2 0,0 9 0,11-3 0,10 8 0,15-9 0,9-11 0,6-10 0,8-9 0,-5-8 0,5-15 0,9-19 0,0-13 0,2-19 0,-8-6 0,-9-8 0,-16-4 0,-7-7 0,-12-2 0,-21 69 0,1 1 0,-1-1 0,-4-25 0,2 23 0,-2 0 0,-10-34 0,-22-36 0,28 75 0,-1-2 0,-20-25 0,22 32 0,-2-1 0,0 1 0,-18-15 0,18 18 0,1 0 0,-1 1 0,0 0 0,-17-7 0,16 9 0,0 0 0,1 1 0,-1 0 0,-19-2 0,18 5 0,-1-1 0,1 1 0,0 0 0,-17 4 0,-54 21 0,-2 18 0,-7 25 0,-5 17 0,11 12 0,9 13 0,19-2 0,8-9 0,14-11 0,12-19 0,16-9 0,7-13 0,2-41 0,0-2 0,0 0 0,-1 0 0,2 0 0,-1 0 0,6 8 0,-4-8 0,1 1 0,-1-1 0,2 1 0,-1-2 0,9 8 0,55 26 0,35 3 0,19-2 0,19-3 0,0-8 0,-10-8 0,-17-8 0,-20-10 0,-82-4 0,1 1 0,-1-1 0,21-6 0,-27 5 0,-1 0 0,0 0 0,0 0 0,0 0 0,0-1 0,0 0 0,6-5 0,-7 6 0,0-1 0,-1 0 0,1-1 0,-1 0 0,0 0 0,5-7 0,-5 6 0,-1 0 0,0 1 0,0-2 0,-1 1 0,4-10 0,4-29 0,-11 42 0,1-1 0,0 1 0,-1-1 0,1 0 0,-1 0 0,0 0 0,0 1 0,-2-5 0,-15-19 0,16 26 0,0-1 0,0 1 0,-1-1 0,1 1 0,0 0 0,-1 0 0,1 0 0,-1 0 0,0 0 0,-3 0 0,-28 2 0,-1 5 0,0 13 0,2 1 0,8 3 0,6-4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5.1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35.58862"/>
      <inkml:brushProperty name="anchorY" value="787.42609"/>
      <inkml:brushProperty name="scaleFactor" value="0.5"/>
    </inkml:brush>
  </inkml:definitions>
  <inkml:trace contextRef="#ctx0" brushRef="#br0">1 0 24575,'0'0'0,"0"5"0,0 6 0,0 6 0,0 3 0,0 4 0,0 2 0,0 1 0,5-5 0,1-5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2.9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516 902 24575,'15'-2'0,"0"1"0,0-2 0,-1 0 0,1-1 0,-1 0 0,1-1 0,-2 0 0,1-2 0,0 1 0,14-11 0,-27 16 0,0 1 0,0-1 0,0 1 0,0 0 0,0-1 0,-1 0 0,1 1 0,0-1 0,0 0 0,0 1 0,-1-1 0,1 0 0,0 0 0,-1 1 0,1-1 0,-1 0 0,1 0 0,-1 0 0,1-1 0,-14-2 0,-32 9 0,15 4 0,2 2 0,-1 1 0,2 1 0,-44 28 0,48-28 0,6 0 0,22-12 0,33-19 0,-33 15 0,-1 0 0,0-1 0,1 1 0,-1-1 0,-1 0 0,1-1 0,-1 1 0,1 0 0,-1-1 0,3-5 0,-6 8 0,1 1 0,-1 0 0,0 0 0,1 0 0,-1-1 0,0 1 0,0 0 0,0-1 0,0 1 0,0 0 0,0 0 0,0-1 0,0 1 0,-1 0 0,1 0 0,0 0 0,-1-1 0,1 1 0,-1-2 0,-1 2 0,1-1 0,-1 0 0,0 0 0,1 1 0,-1-1 0,0 1 0,0 0 0,0-1 0,0 1 0,0 0 0,0 0 0,0 0 0,0 0 0,-4 0 0,-52-7 0,50 8 0,1-1 0,-1 0 0,0 0 0,0 0 0,1-1 0,-1 0 0,-10-5 0,17 7 0,-1-1 0,1 0 0,0 0 0,-1 0 0,1-1 0,0 1 0,0 0 0,0 0 0,0 0 0,0-1 0,1 1 0,-1-1 0,0 1 0,0 0 0,1-1 0,-1 1 0,1-1 0,0 0 0,-1 1 0,1-1 0,0 1 0,0-1 0,0 0 0,0 1 0,0-1 0,0 1 0,0-1 0,1 1 0,-1-1 0,1 0 0,-1 1 0,1-1 0,0-1 0,4-8 0,0 1 0,0 0 0,11-16 0,-11 19 0,11-17 0,2 1 0,0 1 0,1 0 0,2 2 0,36-30 0,124-71 0,-179 120 0,0 0 0,0 0 0,0 0 0,0 0 0,0 0 0,-1-1 0,1 1 0,0-1 0,-1 1 0,1-1 0,-1 0 0,1 1 0,-1-1 0,0 0 0,1 0 0,-1 0 0,0 0 0,1-4 0,-2 6 0,-1 0 0,1-1 0,0 1 0,0-1 0,0 1 0,-1-1 0,1 1 0,0 0 0,0-1 0,-1 1 0,1-1 0,0 1 0,-1 0 0,1 0 0,0-1 0,-1 1 0,1 0 0,-1-1 0,1 1 0,-1 0 0,1 0 0,0 0 0,-1 0 0,1-1 0,-1 1 0,1 0 0,-1 0 0,0 0 0,-28 1 0,-37 13 0,-100 35 0,81-22 0,52-18 0,0 1 0,-48 20 0,64-18 0,31-9 0,34-10 0,184-64 0,-211 62 0,-28 8 0,-36 18 0,4 13 0,2 1 0,1 2 0,1 2 0,-49 65 0,81-98 0,3-1 0,-1-1 0,0 1 0,1 0 0,-1-1 0,0 1 0,1-1 0,-1 1 0,1 0 0,-1 0 0,1-1 0,-1 1 0,1 0 0,0 0 0,-1-1 0,1 1 0,0 0 0,0 0 0,-1 0 0,1 0 0,0 0 0,0-1 0,0 1 0,0 0 0,0 0 0,0 0 0,0 0 0,1 0 0,-1-1 0,0 1 0,0 0 0,1 0 0,-1 0 0,0-1 0,1 1 0,0 1 0,1-1 0,0 0 0,0 0 0,0 0 0,0 0 0,1 0 0,-1 0 0,0-1 0,1 1 0,-1-1 0,0 1 0,1-1 0,3 0 0,77-6 0,-81 5 0,49-5 0,-26 4 0,0-1 0,0-2 0,-1 0 0,30-11 0,-46 9 0,-15 4 0,-23 4 0,-41 18 0,1 4 0,1 2 0,-130 69 0,183-81 0,29-11 0,32-10 0,6-6 0,-27 8 0,-1-1 0,1-1 0,43-21 0,-66 29 0,0 0 0,0-1 0,0 1 0,0 0 0,-1-1 0,1 1 0,0-1 0,0 1 0,-1-1 0,1 0 0,0 1 0,-1-1 0,1 0 0,-1 0 0,1 1 0,-1-1 0,1 0 0,-1 0 0,1 0 0,-1 0 0,0 1 0,1-3 0,-1 3 0,-1-1 0,1 0 0,0 1 0,-1-1 0,1 1 0,-1-1 0,1 1 0,-1-1 0,1 1 0,-1-1 0,0 1 0,1-1 0,-1 1 0,1 0 0,-1-1 0,0 1 0,1 0 0,-1-1 0,0 1 0,0 0 0,0 0 0,-49-7 0,47 7 0,-70 0 0,54 1 0,0 0 0,0-2 0,0 0 0,-30-6 0,47 7 0,1 0 0,0-1 0,0 1 0,0 0 0,0 0 0,0-1 0,-1 1 0,1-1 0,0 1 0,0-1 0,0 1 0,0-1 0,0 0 0,0 0 0,0 1 0,1-1 0,-1 0 0,0 0 0,0 0 0,0 0 0,1 0 0,-1 0 0,1 0 0,-1 0 0,1 0 0,-1 0 0,1 0 0,-1 0 0,1-1 0,0 1 0,0 0 0,0 0 0,-1 0 0,1 0 0,0-1 0,1 1 0,-1 0 0,0 0 0,0 0 0,0-1 0,1 1 0,-1 0 0,1 0 0,-1 0 0,1 0 0,-1 0 0,1 0 0,-1 0 0,1 0 0,0 0 0,0 0 0,-1 0 0,1 0 0,2-1 0,4-7 0,1 1 0,1 0 0,0 0 0,12-9 0,47-26 0,1 2 0,103-43 0,4-2 0,-170 83 0,0 0 0,-1-1 0,1 0 0,-1 1 0,1-2 0,-1 1 0,6-7 0,-11 10 0,0 1 0,1 0 0,-1-1 0,0 1 0,0-1 0,1 1 0,-1-1 0,0 1 0,0 0 0,0-1 0,0 1 0,1-1 0,-1 1 0,0-1 0,0 1 0,0-1 0,0 1 0,0-1 0,0 0 0,0 1 0,-1 0 0,1-1 0,0 1 0,0-1 0,0 1 0,0-1 0,-1 1 0,1-1 0,0 1 0,0-1 0,-1 1 0,1 0 0,-1-1 0,-1-1 0,0 1 0,-1 0 0,1 0 0,0-1 0,-1 2 0,1-1 0,-1 0 0,1 0 0,-1 1 0,0 0 0,-2-1 0,-29-1 0,0 2 0,1 1 0,-1 2 0,-33 7 0,-36 2 0,82-10 0,9-2 0,0 1 0,0 0 0,0 1 0,0 0 0,-15 6 0,28-8 0,-1 0 0,0 0 0,0 0 0,0 0 0,0 0 0,0 1 0,1-1 0,-1 0 0,0 0 0,0 0 0,0 0 0,0 1 0,0-1 0,0 0 0,0 0 0,0 0 0,1 1 0,-1-1 0,0 0 0,0 0 0,0 0 0,0 1 0,0-1 0,0 0 0,0 0 0,0 0 0,0 1 0,0-1 0,0 0 0,-1 0 0,1 0 0,0 1 0,0-1 0,0 0 0,0 0 0,0 0 0,0 0 0,0 1 0,0-1 0,-1 0 0,1 0 0,24 0 0,18-9 0,0-2 0,-1-2 0,0-2 0,65-33 0,-106 48 0,1 0 0,0 0 0,0 0 0,0 0 0,-1-1 0,1 1 0,0 0 0,0-1 0,-1 1 0,1 0 0,0-1 0,0 1 0,-1-1 0,1 1 0,-1-1 0,1 0 0,0 1 0,-1-1 0,1 1 0,-1-1 0,0 0 0,1 0 0,-1 1 0,1-1 0,-1 0 0,0 0 0,0 1 0,1-1 0,-1 0 0,0 0 0,0 0 0,0 1 0,0-1 0,0 0 0,0 0 0,0-1 0,-2 0 0,0 1 0,1-1 0,-1 1 0,0-1 0,0 1 0,0 0 0,0 0 0,0 0 0,-1 0 0,1 0 0,0 0 0,-4 0 0,-73-13 0,-55 6 0,-164 12 0,331-7 0,-1-1 0,0-2 0,46-14 0,94-41 0,-152 54 0,-10 3 0,-1 1 0,-1 0 0,1 0 0,-1-1 0,0 0 0,13-10 0,-22 14 0,1 0 0,0 0 0,0 0 0,-1 0 0,1 0 0,0 0 0,-1 0 0,1 0 0,0 0 0,0 0 0,-1 0 0,1 0 0,0 0 0,0-1 0,-1 1 0,1 0 0,0 0 0,0 0 0,-1-1 0,1 1 0,0 0 0,0 0 0,0 0 0,-1-1 0,1 1 0,0 0 0,0 0 0,0-1 0,0 1 0,0 0 0,0-1 0,-1 1 0,1 0 0,0 0 0,0-1 0,0 1 0,0 0 0,0-1 0,0 1 0,0 0 0,0-1 0,0 1 0,1 0 0,-1 0 0,0-1 0,0 1 0,0 0 0,0 0 0,0-1 0,0 1 0,1 0 0,-1 0 0,0-1 0,0 1 0,0 0 0,0 0 0,1-1 0,-1 1 0,-27 4 0,5 2 0,1 0 0,0 2 0,1 0 0,-1 2 0,2 0 0,-24 16 0,43-26 0,0 0 0,-1 0 0,1 0 0,0 0 0,0 1 0,-1-1 0,1 0 0,0 0 0,0 0 0,-1 0 0,1 1 0,0-1 0,0 0 0,0 0 0,-1 1 0,1-1 0,0 0 0,0 0 0,0 1 0,0-1 0,0 0 0,0 0 0,-1 1 0,1-1 0,0 0 0,0 1 0,0-1 0,0 0 0,0 1 0,0-1 0,0 0 0,0 0 0,0 1 0,0-1 0,1 0 0,-1 1 0,0-1 0,0 0 0,0 0 0,0 1 0,0-1 0,0 0 0,1 1 0,-1-1 0,0 0 0,0 0 0,19 7 0,23-5 0,4-10 0,-22 3 0,-20 5 0,-10 4 0,-1 0 0,0 0 0,0 1 0,0 0 0,1 0 0,0 0 0,0 1 0,0 0 0,0 0 0,1 1 0,0-1 0,1 1 0,-1 0 0,-4 11 0,9-17 0,0-1 0,-1 1 0,1 0 0,0 0 0,0-1 0,0 1 0,0 0 0,0 0 0,0 0 0,0-1 0,0 1 0,0 0 0,0 0 0,0-1 0,0 1 0,0 0 0,1 0 0,-1-1 0,0 1 0,1 0 0,-1 0 0,0-1 0,1 1 0,-1 0 0,1-1 0,-1 1 0,2 0 0,23 7 0,29-11 0,5-6 0,61-18 0,-119 27 0,-1-1 0,1 1 0,0 0 0,-1-1 0,1 1 0,0 0 0,-1 0 0,1 0 0,0 0 0,0-1 0,-1 1 0,1 0 0,0 0 0,0 0 0,-1 1 0,1-1 0,0 0 0,-1 0 0,1 0 0,0 0 0,-1 1 0,1-1 0,1 1 0,-9 12 0,-34 27 0,29-29 0,-9 8 0,-37 38 0,54-53 0,1 1 0,-1-1 0,1 1 0,-1 0 0,1 0 0,1 0 0,-1 0 0,1 1 0,0-1 0,-2 9 0,4-14 0,0 1 0,-1 0 0,1 0 0,0 0 0,1 0 0,-1 0 0,0 0 0,0 0 0,0 0 0,0-1 0,1 1 0,-1 0 0,0 0 0,1 0 0,-1-1 0,1 1 0,-1 0 0,1 0 0,-1-1 0,1 1 0,-1 0 0,1-1 0,0 1 0,0-1 0,-1 1 0,1 0 0,0-1 0,0 0 0,-1 1 0,1-1 0,0 0 0,1 1 0,37 6 0,-36-7 0,1 0 0,-1 1 0,1-1 0,-1 1 0,0-1 0,1 1 0,-1 0 0,0 1 0,6 1 0,-9-2 0,1 0 0,0 0 0,-1 0 0,0 0 0,1 0 0,-1 0 0,1-1 0,-1 1 0,0 0 0,0 0 0,1 0 0,-1 0 0,0 0 0,0 0 0,0 0 0,0 0 0,0 0 0,0 0 0,-1 0 0,1 0 0,0 0 0,0 0 0,-1 0 0,1 0 0,-1 0 0,1 0 0,-1 0 0,1 0 0,-2 1 0,-20 28 0,19-27 0,-38 45 0,17-23 0,1 2 0,2 0 0,1 1 0,1 1 0,-28 58 0,46-85 0,0 0 0,0 0 0,0 0 0,0 0 0,1 0 0,-1 0 0,1 0 0,0 0 0,-1 0 0,1 1 0,0-1 0,0 0 0,0 0 0,1 0 0,-1 0 0,1 0 0,0 3 0,0-4 0,-1 0 0,1 0 0,0-1 0,0 1 0,-1 0 0,1-1 0,0 1 0,0-1 0,0 1 0,0-1 0,0 1 0,0-1 0,0 0 0,0 1 0,0-1 0,0 0 0,0 0 0,0 0 0,0 0 0,0 0 0,0 0 0,0 0 0,0 0 0,2 0 0,6-2 0,-1-1 0,1 1 0,0-1 0,0-1 0,-1 1 0,10-7 0,1-1 0,93-53 0,128-95 0,-239 157 0,-6 3 0,-18 9 0,-28 16 0,42-20 0,1 1 0,0-1 0,0 1 0,1 1 0,-1-1 0,2 1 0,-1 1 0,1-1 0,-8 16 0,13-23 0,1-1 0,0 0 0,0 1 0,0-1 0,0 0 0,0 1 0,0-1 0,0 0 0,0 1 0,-1-1 0,1 0 0,0 1 0,0-1 0,1 1 0,-1-1 0,0 0 0,0 1 0,0-1 0,0 0 0,0 1 0,0-1 0,0 0 0,1 1 0,-1-1 0,0 0 0,0 1 0,0-1 0,1 0 0,-1 0 0,0 1 0,0-1 0,1 0 0,-1 0 0,0 1 0,1-1 0,-1 0 0,0 0 0,1 0 0,-1 0 0,0 0 0,1 1 0,-1-1 0,1 0 0,23-1 0,21-12 0,-23 5 0,-22 8 0,1 0 0,-1 0 0,0 0 0,0 0 0,0 0 0,0 0 0,0 0 0,0 0 0,1 0 0,-1 0 0,0 0 0,0 0 0,0 0 0,0 0 0,0 0 0,1 0 0,-1 0 0,0 0 0,0 0 0,0 1 0,0-1 0,0 0 0,0 0 0,1 0 0,-1 0 0,0 0 0,0 0 0,0 0 0,0 0 0,0 0 0,0 1 0,0-1 0,0 0 0,0 0 0,0 0 0,0 0 0,1 0 0,-1 0 0,0 1 0,0-1 0,0 0 0,0 0 0,0 0 0,0 0 0,0 0 0,0 1 0,0-1 0,0 0 0,0 0 0,0 0 0,0 0 0,0 0 0,-1 1 0,1-1 0,0 0 0,0 0 0,0 0 0,-27 33 0,0-8 0,-40 28 0,46-38 0,1 1 0,1 0 0,1 1 0,0 1 0,-19 25 0,36-42 0,0 0 0,0 0 0,0 0 0,1 1 0,-1-1 0,0 1 0,0-1 0,1 1 0,-1-1 0,1 1 0,-1-1 0,1 1 0,0-1 0,-1 1 0,1-1 0,0 1 0,0 0 0,0-1 0,0 1 0,1 1 0,0-2 0,-1 0 0,1 0 0,0 0 0,-1 0 0,1 0 0,0 0 0,0 0 0,0-1 0,0 1 0,0 0 0,0-1 0,0 1 0,0-1 0,0 1 0,0-1 0,0 1 0,0-1 0,0 0 0,1 1 0,1-1 0,4 1 0,0-1 0,1 0 0,-1 0 0,1-1 0,-1 1 0,0-2 0,9-1 0,84-35 0,-72 27 0,-1 0 0,1 1 0,34-6 0,-52 15 0,84-12 0,-87 13 0,0 0 0,0 0 0,0 0 0,0 1 0,-1-1 0,1 2 0,0-1 0,-1 1 0,1 0 0,-1 0 0,8 4 0,-13-5 0,0 0 0,0-1 0,0 1 0,0 0 0,0 0 0,0 0 0,-1 0 0,1 0 0,0 0 0,0 0 0,-1 0 0,1 0 0,-1 0 0,1 0 0,-1 0 0,1 0 0,-1 1 0,0-1 0,1 0 0,-1 0 0,0 0 0,0 1 0,0 1 0,0 0 0,-1 0 0,1 1 0,-1-1 0,0 0 0,0 0 0,-1 0 0,1 0 0,-4 5 0,-3 4 0,0 0 0,-1-1 0,-11 11 0,-93 80 0,4-3 0,168-157 0,-27 29 0,-1-1 0,26-36 0,-55 65 0,-1-1 0,1 1 0,-1-1 0,0 0 0,0 1 0,0-1 0,0 0 0,0 0 0,0 0 0,0 1 0,0-1 0,-1 0 0,1 0 0,-1 0 0,0 0 0,1 0 0,-1 0 0,0-1 0,0 1 0,0 0 0,0 0 0,-1 0 0,1 0 0,-2-4 0,1 5 0,-1-1 0,0 1 0,0-1 0,0 1 0,0 0 0,0-1 0,0 1 0,0 0 0,0 0 0,-1 1 0,1-1 0,0 0 0,0 1 0,-1-1 0,1 1 0,0 0 0,-1 0 0,1 0 0,-1 0 0,1 0 0,-4 1 0,-51 7 0,1 2 0,1 3 0,-75 26 0,74-21 0,6-1 0,-64 30 0,129-48 0,0-1 0,-1-1 0,16-4 0,0-3 0,-3 2 0,-1-2 0,29-14 0,-55 24 0,0 0 0,0 0 0,0 0 0,-1 0 0,1 0 0,0 0 0,0 0 0,0 0 0,0 0 0,0 0 0,0 0 0,0 0 0,0 0 0,0 0 0,0 0 0,0 0 0,0-1 0,0 1 0,0 0 0,0 0 0,0 0 0,0 0 0,0 0 0,0 0 0,0 0 0,0 0 0,0 0 0,0 0 0,0 0 0,0 0 0,0 0 0,0 0 0,0 0 0,0-1 0,0 1 0,0 0 0,0 0 0,0 0 0,0 0 0,0 0 0,0 0 0,0 0 0,0 0 0,0 0 0,0 0 0,0 0 0,-12 1 0,-15 4 0,-18 8 0,22-8 0,1 2 0,0 0 0,-32 17 0,51-20 0,13-5 0,17-5 0,53-22 0,127-61 0,-163 58 0,-43 31 0,0-1 0,0 1 0,-1-1 0,1 1 0,0-1 0,-1 1 0,1-1 0,0 1 0,-1-1 0,1 0 0,-1 1 0,1-1 0,-1 0 0,1 1 0,-1-1 0,0 0 0,1 0 0,-1 0 0,0 1 0,1-1 0,-1 0 0,0 0 0,0 0 0,0 0 0,0 1 0,0-1 0,0 0 0,0 0 0,0 0 0,0 0 0,0 0 0,-1 1 0,1-1 0,0 0 0,0 0 0,-1 0 0,1 1 0,-1-1 0,1 0 0,-1 0 0,1 1 0,-1-1 0,1 0 0,-1 1 0,1-1 0,-1 1 0,0-1 0,1 1 0,-1-1 0,0 1 0,0-1 0,1 1 0,-2-1 0,-16-4 0,1 1 0,0 0 0,-1 1 0,0 1 0,0 1 0,0 1 0,-27 2 0,2-1 0,-153 8 0,68-1 0,128-8 0,0 0 0,-1 0 0,1 0 0,0 0 0,0 0 0,-1 0 0,1 0 0,0 0 0,-1 0 0,1 0 0,0 0 0,0 0 0,-1 0 0,1 0 0,0 0 0,0 0 0,-1 0 0,1 0 0,0 0 0,0 0 0,-1-1 0,1 1 0,0 0 0,0 0 0,-1 0 0,1 0 0,0-1 0,0 1 0,0 0 0,0 0 0,-1-1 0,1 1 0,0 0 0,0 0 0,0 0 0,0-1 0,0 1 0,0 0 0,0-1 0,0 1 0,-1 0 0,1 0 0,0-1 0,0 1 0,0 0 0,0 0 0,0-1 0,1 1 0,-1 0 0,0-1 0,11-18 0,22-16 0,269-233 0,-94 86 0,-204 179 0,0-1 0,0 0 0,-1 0 0,1 0 0,-1 0 0,0 0 0,4-9 0,-7 13 0,0-1 0,0 1 0,1-1 0,-1 0 0,0 1 0,0-1 0,0 1 0,0-1 0,0 1 0,0-1 0,0 0 0,0 1 0,0-1 0,0 1 0,0-1 0,0 0 0,0 1 0,-1-1 0,1 1 0,0-1 0,0 1 0,-1-1 0,1 1 0,0-1 0,-1 1 0,1-1 0,-1 0 0,0 1 0,-1-1 0,1 0 0,-1 1 0,1-1 0,-1 0 0,0 1 0,1 0 0,-1-1 0,0 1 0,1 0 0,-1 0 0,0 0 0,1 0 0,-4 1 0,-68 13 0,-126 40 0,198-53 0,45-19 0,-20 9 0,0-1 0,41-25 0,-65 35 0,0 0 0,1 0 0,-1 0 0,1 0 0,-1-1 0,0 1 0,1 0 0,-1 0 0,0 0 0,0 0 0,1-1 0,-1 1 0,0 0 0,1 0 0,-1-1 0,0 1 0,0 0 0,0-1 0,1 1 0,-1 0 0,0 0 0,0-1 0,0 1 0,0-1 0,1 1 0,-1 0 0,0-1 0,0 1 0,0 0 0,0-1 0,0 1 0,0 0 0,0-1 0,0 1 0,0-1 0,0 1 0,0 0 0,0-1 0,-1 0 0,-15-4 0,-27 5 0,1 5 0,0 2 0,0 2 0,1 2 0,-69 27 0,91-31 0,37-20 0,5-3 0,-4 1 0,-1 0 0,-1-2 0,-1 0 0,0-1 0,15-23 0,-30 40 0,-1 1 0,1-1 0,0 0 0,-1 1 0,1-1 0,-1 0 0,1 1 0,-1-1 0,0 0 0,1 0 0,-1 0 0,0 1 0,1-1 0,-1 0 0,0 0 0,0 0 0,0 0 0,0 1 0,0-1 0,0 0 0,0 0 0,0 0 0,0 0 0,0 0 0,0 1 0,0-1 0,-1 0 0,1 0 0,0 0 0,-1 0 0,1 1 0,-1-1 0,1 0 0,-1 1 0,1-1 0,-1 0 0,1 1 0,-1-1 0,1 0 0,-1 1 0,0-1 0,1 1 0,-2-1 0,-38-7 0,27 7 0,13 1 0,0 0 0,-1 0 0,1 0 0,0 0 0,0 0 0,-1 0 0,1 0 0,0-1 0,0 1 0,-1 0 0,1 0 0,0 0 0,0 0 0,-1 0 0,1 0 0,0 0 0,0 0 0,0-1 0,-1 1 0,1 0 0,0 0 0,0 0 0,0-1 0,-1 1 0,1 0 0,0 0 0,0 0 0,0-1 0,0 1 0,0 0 0,0 0 0,-1-1 0,1 1 0,0 0 0,0 0 0,0-1 0,0 1 0,0 0 0,0-1 0,8-10 0,15-7 0,-14 13 0,15-12 0,-25 9 0,-16 3 0,-41 5 0,37 2 0,118-58 0,-41 26 0,-56 30 0,0 0 0,0 0 0,1 0 0,-1 0 0,0 0 0,0 0 0,0 0 0,0 0 0,0 0 0,0-1 0,1 1 0,-1 0 0,0 0 0,0 0 0,0 0 0,0 0 0,0 0 0,0 0 0,1 0 0,-1 0 0,0 0 0,0-1 0,0 1 0,0 0 0,0 0 0,0 0 0,0 0 0,0 0 0,0 0 0,0 0 0,0-1 0,0 1 0,0 0 0,0 0 0,1 0 0,-1 0 0,0 0 0,0-1 0,0 1 0,0 0 0,0 0 0,-1 0 0,1 0 0,0 0 0,0-1 0,0 1 0,0 0 0,0 0 0,0 0 0,0 0 0,0 0 0,0 0 0,0-1 0,0 1 0,0 0 0,0 0 0,-1 0 0,1 0 0,0 0 0,-13-1 0,-18 6 0,-21 13 0,40-12 0,0-2 0,0 1 0,0-2 0,-20 4 0,76-42 0,-35 30 0,-1-1 0,0-1 0,0 1 0,0-1 0,-1-1 0,0 1 0,8-14 0,-14 21-2,-1 0 0,0-1 0,1 1 0,-1 0 0,0-1 0,0 1 0,1 0 0,-1-1 0,0 1 0,0-1 0,0 1 0,1 0-1,-1-1 1,0 1 0,0-1 0,0 1 0,0 0 0,0-1 0,0 1 0,0-1 0,0 1 0,0-1 0,0 1 0,0 0 0,0-1 0,0 1 0,-1-1 0,1 1-1,0 0 1,0-1 0,0 1 0,-1-1 0,1 1 0,0 0 0,0-1 0,-1 1 0,1 0 0,-1-1 0,-19 0 202,-21 12-1685,28-4-5341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8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.36035"/>
      <inkml:brushProperty name="anchorY" value="-651.82916"/>
      <inkml:brushProperty name="scaleFactor" value="0.5"/>
    </inkml:brush>
  </inkml:definitions>
  <inkml:trace contextRef="#ctx0" brushRef="#br0">191 51 24575,'0'0'0,"-9"0"0,-4 5 0,-3 6 0,1 5 0,4 4 0,2 10 0,4 1 0,2 7 0,7 4 0,6-5 0,1-3 0,5-9 0,3-3 0,3-6 0,2-5 0,2-5 0,0-8 0,2-8 0,-6-6 0,-6-11 0,-5-8 0,-5-8 0,-3 0 0,-2-4 0,-2 4 0,-5 4 0,-6 9 0,0 3 0,-9 9 0,-4 5 0,3 12 0,-1 3 0,0 13 0,-1 7 0,-1 4 0,5 13 0,-5 12 0,-2 10 0,0 4 0,4 0 0,6-7 0,5 2 0,6-2 0,2-7 0,9-11 0,6-13 0,7-11 0,-17-16 0,0 0 0,0 0 0,0 1 0,1-1 0,-1 0 0,0 0 0,0 0 0,1 0 0,-1 0 0,0 0 0,1 0 0,-1-1 0,0 1 0,0 0 0,2-1 0,22-18 0,2-13 0,0-6 0,-4-6 0,-6 1 0,-6 2 0,-4 4 0,-15 14 0,-2 15 0,-7 12 0,2 10 0,2 8 0,9-1 0,8-4 0,9-4 0,6-10 0,10-3 0,-3-14 0,2-1 0,-6-10 0,-6-3 0,-6-2 0,-4 0 0,-9 5 0,-12 7 0,-2 16 0,-10 11 0,-3 15 0,-6 16 0,0 9 0,6 7 0,2-4 0,7-4 0,7-7 0,5-6 0,10-8 0,8-10 0,7-12 0,6-10 0,8-10 0,3-6 0,0-10 0,0-2 0,-7-6 0,-2 1 0,-7 1 0,-4 2 0,-6 4 0,-9 29 0,1 1 0,1-1 0,0 0 0,-1 1 0,1-1 0,-1 0 0,1 1 0,-1-1 0,0 0 0,0 1 0,1-1 0,-1 1 0,-2-3 0,-23-13 0,-1 17 0,-4 11 0,1 13 0,6 7 0,5 2 0,8 1 0,4-1 0,9-7 0,8-7 0,7-7 0,5-5 0,-3-10 0,-2-8 0,-1-11 0,-3-6 0,2-7 0,-3-3 0,-3-3 0,-3-5 0,-2 3 0,-8-2 0,-12 9 0,-5 9 0,-6 9 0,3 13 0,5 6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0.1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55.52283"/>
      <inkml:brushProperty name="anchorY" value="482.39627"/>
      <inkml:brushProperty name="scaleFactor" value="0.5"/>
    </inkml:brush>
  </inkml:definitions>
  <inkml:trace contextRef="#ctx0" brushRef="#br0">285 183 24575,'0'0'0,"-5"4"0,-7 2 0,-14 0 0,-6-1 0,-3-2 0,-5-1 0,1 4 0,2 6 0,3 4 0,13-1 0,22-15 0,-1 0 0,-1 1 0,1-1 0,0 0 0,-1 1 0,1-1 0,0 1 0,-1-1 0,1 1 0,0-1 0,0 1 0,0-1 0,-1 1 0,1-1 0,0 1 0,0-1 0,0 1 0,0-1 0,0 1 0,0-1 0,0 1 0,0-1 0,0 1 0,0-1 0,0 1 0,1 0 0,14 8 0,10-2 0,17-4 0,8-1 0,0-7 0,-4-1 0,-5-5 0,-4 0 0,-11-3 0,-12 1 0,-14 3 0,-11 3 0,-8 2 0,-5 3 0,-3 1 0,-2 1 0,0 6 0,0 0 0,6 5 0,-4 5 0,10-2 0,16-2 0,11-3 0,19-3 0,12-3 0,9-17 0,15-2 0,-3-1 0,-5-2 0,-13-2 0,-8-2 0,-11-7 0,-10-1 0,-7-1 0,-10 1 0,-9 7 0,-11 6 0,-12 6 0,-8 10 0,0 5 0,1 7 0,3 6 0,3 5 0,4 3 0,8 7 0,1 2 0,6 0 0,6 4 0,8-6 0,10-7 0,12-8 0,12-6 0,19-5 0,8-3 0,3-3 0,-4-5 0,-7-6 0,-13-6 0,-13-4 0,-10-8 0,-12 4 0,-12 4 0,-8 6 0,-5 6 0,-25 10 0,-14 8 0,-10 3 0,2 4 0,8 5 0,5 8 0,8-3 0,2 12 0,11-1 0,16-4 0,19-33 0,-1 2 0,1 0 0,0 0 0,-1 0 0,1 0 0,0 0 0,0 0 0,0-1 0,0 1 0,0 0 0,0 0 0,0 0 0,0 0 0,0 0 0,0 0 0,0 0 0,0 0 0,1 0 0,-1 0 0,1 1 0,-1-2 0,1 1 0,0-1 0,-1 1 0,1-1 0,0 1 0,0-1 0,-1 1 0,1-1 0,0 0 0,0 1 0,0-1 0,0 0 0,-1 0 0,1 1 0,0-1 0,0 0 0,0 0 0,0 0 0,0 0 0,1-1 0,32-5 0,5-10 0,1-1 0,-1-3 0,-8-3 0,-15 3 0,-16 20 0,0 0 0,0-1 0,1 1 0,-1-1 0,0 1 0,0-1 0,0 1 0,0-1 0,0 0 0,1 1 0,-1-1 0,0 1 0,0-1 0,-1 0 0,1 1 0,0-1 0,0 1 0,0-1 0,0 1 0,0-1 0,-1 1 0,1-1 0,0 1 0,0-1 0,-1 0 0,-13-4 0,-10 4 0,-3 8 0,-4 8 0,6 9 0,0 5 0,6 2 0,6 1 0,4-1 0,10-7 0,3-6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3.1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132.23511"/>
      <inkml:brushProperty name="anchorY" value="1476.62012"/>
      <inkml:brushProperty name="scaleFactor" value="0.5"/>
    </inkml:brush>
  </inkml:definitions>
  <inkml:trace contextRef="#ctx0" brushRef="#br0">457 806 24575,'0'0'0,"-9"0"0,-3 5 0,-9 0 0,-10 6 0,-8 4 0,-1-1 0,-4 3 0,-3 3 0,2-4 0,4 3 0,5 1 0,3 1 0,9 3 0,7 1 0,7 11 0,5 7 0,3 5 0,7-2 0,12-2 0,17-1 0,15-3 0,13-4 0,9 2 0,11-3 0,-1-6 0,-4-9 0,-7-7 0,-10-6 0,-11-4 0,-4-2 0,-41-5 0,0 3 0,0-1 0,0 1 0,-1-1 0,1 0 0,0 0 0,-1 0 0,5-4 0,26-28 0,2-21 0,-3-18 0,-1-25 0,-7-26 0,-7-13 0,-7-12 0,-15-1 0,-15 1 0,-13 14 0,-5 15 0,-1 24 0,1 24 0,3 24 0,2 19 0,30 28 0,0-1 0,0 1 0,-1 0 0,1 1 0,0-1 0,0 0 0,0 1 0,-1-1 0,1 1 0,0 0 0,-4-1 0,-27 8 0,-10 26 0,0 19 0,2 9 0,3 4 0,3-1 0,4 5 0,2-4 0,2-2 0,0-3 0,1 3 0,6-3 0,5-6 0,5-7 0,5-7 0,2 4 0,3 2 0,11 2 0,11-8 0,17-4 0,8-4 0,18-9 0,2-7 0,7-7 0,2-9 0,-7-10 0,-11-12 0,-4-10 0,-10-4 0,-11-7 0,-11-3 0,-9-4 0,-7-2 0,-10 4 0,-12 0 0,-18 0 0,25 42 0,0 0 0,1-1 0,-1 2 0,-16-10 0,-54-19 0,-4 9 0,7 9 0,11 7 0,7 10 0,10 8 0,8 8 0,2 16 0,8 8 0,9 3 0,7-1 0,7 1 0,3 2 0,4 2 0,1-3 0,6 0 0,11-3 0,20 1 0,16-9 0,8-9 0,8-8 0,-1-8 0,3-10 0,-57-2 0,0 0 0,0-1 0,15-6 0,-15 3 0,0-1 0,0 0 0,16-12 0,52-35 0,1-22 0,-9-8 0,-18 1 0,-17 9 0,-16 14 0,-11 11 0,-14 16 0,-1 31 0,1 1 0,0 0 0,0 0 0,0 0 0,0 0 0,-1 0 0,1 0 0,-1 0 0,1 1 0,-1-1 0,0 1 0,-2-3 0,-31-13 0,-11 7 0,-6 11 0,-3 8 0,-2 8 0,-5 16 0,0 8 0,-4 19 0,-3 15 0,1 7 0,8 4 0,9-14 0,14-8 0,13-6 0,9-5 0,9-1 0,4-7 0,14 0 0,-9-42 0,0 1 0,-1 0 0,1 0 0,0 0 0,0 0 0,0 0 0,6 4 0,-4-4 0,1 0 0,0-1 0,-1 1 0,1-1 0,11 4 0,43 10 0,10-8 0,6-11 0,5-13 0,11-18 0,13-22 0,4-18 0,-2-20 0,-1-21 0,-5-18 0,-6-3 0,-11-3 0,-20 6 0,-20 11 0,-17 23 0,-24 80 0,-1 0 0,1-28 0,-3 39 0,0-2 0,0 1 0,-1-1 0,-4-15 0,3 21 0,1 0 0,0 0 0,-1 1 0,1-1 0,-1 0 0,0 1 0,0-1 0,0 1 0,0-1 0,0 1 0,0 0 0,-4-3 0,4 2 0,-1 0 0,0 1 0,0 0 0,0 0 0,-1 0 0,1 1 0,-1-1 0,-6-1 0,5 1 0,0 1 0,0 1 0,0-1 0,0 1 0,0 0 0,-9 1 0,-35 13 0,-3 21 0,-13 22 0,-11 24 0,-22 14 0,-19 21 0,-1 0 0,8 1 0,25-17 0,24-20 0,24-18 0,17-16 0,20-44 0,-1 0 0,1 0 0,0 0 0,0-1 0,-1 1 0,1 0 0,1 0 0,-1-1 0,0 1 0,0 0 0,1 0 0,-1-1 0,1 1 0,-1 0 0,2 2 0,-1-1 0,1-1 0,-1 0 0,1-1 0,-1 1 0,1 0 0,0-1 0,0 1 0,0-1 0,0 1 0,0-1 0,0 0 0,3 2 0,42 11 0,20-7 0,12-3 0,6-4 0,2 0 0,-6-7 0,-11-6 0,-58 8 0,-1 1 0,0 0 0,17-11 0,-19 9 0,-1 0 0,0 0 0,0 0 0,10-13 0,29-37 0,-7-12 0,-10-7 0,-4-9 0,-9 2 0,-5 0 0,-11 11 0,-9 17 0,-8 17 0,13 34 0,1 1 0,0 0 0,0 0 0,0 0 0,-1 0 0,1 0 0,-1 1 0,1-1 0,-1 1 0,-5-2 0,3 1 0,0 1 0,0 0 0,-1 0 0,1 0 0,0 1 0,-10 0 0,6 3 0,0-2 0,0 2 0,0-1 0,-15 7 0,-50 29 0,-7 29 0,-10 22 0,-1 20 0,12 3 0,13-3 0,19-16 0,16-19 0,15-17 0,9-13 0,12-11 0,-3-31 0,0 0 0,0 0 0,0 0 0,0-1 0,0 1 0,0 0 0,0-1 0,1 1 0,-1-1 0,1 1 0,2 1 0,27 11 0,9-13 0,2-9 0,15-14 0,3-5 0,1-10 0,11-11 0,-12 0 0,-13-8 0,-20 9 0,-18 16 0,-9 30 0,0 1 0,0-1 0,0 1 0,1-1 0,-2 1 0,1-1 0,0 0 0,0 1 0,0-1 0,0 1 0,0-1 0,0 0 0,0 1 0,-1-1 0,1 1 0,0-1 0,-1 1 0,1-1 0,0 1 0,-1-1 0,1 1 0,0 0 0,-1-1 0,1 1 0,-1-1 0,1 1 0,-2-1 0,-15-3 0,-2 11 0,1 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4.3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1139 1 24575,'-6'1'0,"0"0"0,0 1 0,0-1 0,0 2 0,0-1 0,0 1 0,1 0 0,-1 0 0,-5 4 0,-17 8 0,2-4 0,1 0 0,1 2 0,0 1 0,0 1 0,2 0 0,-1 2 0,2 1 0,1 0 0,-36 43 0,2 11 0,-43 51 0,82-107 0,0-1 0,-1-1 0,0 0 0,-2-1 0,-24 15 0,-21 12 0,44-27 0,-1 0 0,0-1 0,-23 9 0,29-14 0,1 1 0,0 0 0,1 1 0,0 0 0,-19 19 0,5-4 0,14-13 0,1 1 0,1 1 0,0-1 0,0 1 0,2 1 0,0 0 0,0 0 0,-11 30 0,6-14 0,9-23-85,1 0 0,-1-1-1,-1 0 1,1 0 0,-1 0-1,-1-1 1,1 1 0,0-1-1,-1-1 1,0 1 0,-1-1-1,1 0 1,0 0 0,-1-1-1,-7 3 1,-7 5-6741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6.4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58 0 24575,'-1'12'0,"0"-1"0,-1 1 0,-7 21 0,-3 30 0,5 13 0,-17 78 0,23-153 0,1 1 0,0-1 0,0 0 0,-1 1 0,1-1 0,0 0 0,0 1 0,1-1 0,-1 0 0,0 1 0,0-1 0,1 0 0,-1 1 0,0-1 0,1 0 0,0 1 0,-1-1 0,1 0 0,0 0 0,-1 0 0,1 0 0,0 0 0,2 2 0,-1-1 0,1-1 0,-1 1 0,1-1 0,0 0 0,-1 1 0,1-1 0,0-1 0,0 1 0,0 0 0,-1-1 0,4 1 0,12 0 0,0-1 0,-1-1 0,22-3 0,-21 2 0,11-3-213,0-1-1,-1-2 0,0-1 0,0 0 1,33-18-1,-59 26 131,17-7-6743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1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7.6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60.69458"/>
      <inkml:brushProperty name="anchorY" value="1214.9751"/>
      <inkml:brushProperty name="scaleFactor" value="0.5"/>
    </inkml:brush>
  </inkml:definitions>
  <inkml:trace contextRef="#ctx0" brushRef="#br0">1429 972 24575,'0'0'0,"-7"-12"0,-7-10 0,-8-7 0,-2-7 0,-6-1 0,3 1 0,2 7 0,2 8 0,1 8 0,-4 5 0,-3 5 0,-9 3 0,0 1 0,11 5 0,27-5 0,0-1 0,-1 0 0,0 0 0,0 1 0,1-1 0,-1 1 0,0-1 0,1 1 0,-1-1 0,1 1 0,-1-1 0,0 1 0,1-1 0,-1 1 0,1 0 0,-1-1 0,1 1 0,-1 1 0,-2 14 0,11-1 0,6 7 0,4-3 0,4-3 0,-4 0 0,1 1 0,0 1 0,0-2 0,-12-13 0,-8-10 0,-13-12 0,-6-1 0,-4-9 0,-6 0 0,0 4 0,-4 1 0,-6-4 0,-3 0 0,-1 1 0,3 5 0,4 6 0,1 5 0,4 5 0,-1 4 0,-1 1 0,-3 2 0,3 5 0,2-1 0,4 1 0,2 4 0,2 3 0,2 8 0,1 4 0,4 7 0,5 5 0,5 5 0,2 8 0,8-3 0,14 6 0,-14-48 0,1 2 0,0 0 0,1-1 0,-1 1 0,6 5 0,34 35 0,17 0 0,20 1 0,14 0 0,17-5 0,9-5 0,-6-9 0,-14-9 0,-16-9 0,-20-5 0,-17-4 0,-12-7 0,-14-6 0,-20 9 0,-1 1 0,0 0 0,0-1 0,0 1 0,0-1 0,0 1 0,0-1 0,0 1 0,-1-1 0,1 0 0,1-2 0,3-21 0,-4-3 0,-2-5 0,-1-9 0,-9-10 0,-8-2 0,-13-11 0,-11 0 0,-17-3 0,-15-2 0,-10 4 0,-4 5 0,2 8 0,8 9 0,15 13 0,9 11 0,12 8 0,9 7 0,3 4 0,-5 2 0,2 6 0,-2 0 0,-2 5 0,-5 3 0,6 4 0,4 2 0,5 1 0,7 7 0,6 5 0,7 1 0,4 3 0,3-1 0,1 1 0,10-2 0,8-2 0,14-4 0,11 3 0,9-7 0,6-2 0,9-1 0,-1-5 0,-5-6 0,-8-4 0,-10-3 0,-8-9 0,-11-5 0,-5-11 0,-6-5 0,-6-7 0,-3-10 0,-3-15 0,-9-14 0,-19-19 0,-17-9 0,-20-9 0,-17-2 0,-8 5 0,0 19 0,8 12 0,9 16 0,11 19 0,8 15 0,5 11 0,9 9 0,6 4 0,5 7 0,4 10 0,3 11 0,5 7 0,4 12 0,5 4 0,4 7 0,2 1 0,1 3 0,9 8 0,13 12 0,18 17 0,19 10 0,22 18 0,18-1 0,14-3 0,6-15 0,4-13 0,4-10 0,-12-22 0,-12-14 0,-17-18 0,-15-13 0,-17-14 0,-5-11 0,-10-5 0,-10-4 0,-6-9 0,-8-2 0,-6-6 0,-4 0 0,-3-5 0,-2 3 0,-6-8 0,-4-3 0,-12 3 0,-9-6 0,-10 0 0,-13-6 0,-20-5 0,-5 10 0,3 11 0,10 8 0,12 10 0,12 9 0,10 5 0,6 5 0,4 7 0,-2 6 0,5 10 0,0 4 0,1 3 0,3 10 0,4 4 0,4 0 0,3 2 0,3-4 0,4 1 0,15-4 0,17 1 0,13-8 0,13-2 0,3-3 0,-2-7 0,0-5 0,0-15 0,-4-8 0,-4-13 0,-5-10 0,-2-12 0,-2-14 0,-11-8 0,-9-6 0,-9-3 0,-12-10 0,-13-4 0,-12-4 0,11 66 0,-15-36 0,13 41 0,-22-37 0,18 38 0,-32-35 0,30 38 0,-33-26 0,30 29 0,-39-20 0,38 24 0,-42-13 0,-21 2 0,0 11 0,0 12 0,-4 14 0,-8 17 0,3 14 0,68-29 0,-32 26 0,-11 19 0,11 5 0,13-2 0,14-3 0,11-3 0,10 0 0,6-2 0,13-2 0,2-2 0,13-1 0,3-7 0,6-6 0,4-9 0,7-5 0,3-8 0,0-1 0,4-5 0,-1-3 0,-4-3 0,-7-1 0,-6-12 0,-10-6 0,-7-5 0,-3-8 0,-4-11 0,-4-7 0,-2-7 0,-2-4 0,-5-8 0,-5-5 0,-13-8 0,-13 4 0,-15-5 0,-4 6 0,-11 10 0,2 11 0,7 16 0,9 12 0,12 16 0,34 7 0,-1 1 0,0 0 0,1 0 0,-1 0 0,0 1 0,1-1 0,-1 0 0,0 1 0,1-1 0,-1 1 0,-2 1 0,3-1 0,0 0 0,0 0 0,0-1 0,0 1 0,0 0 0,0 0 0,0 0 0,1 1 0,-1-1 0,0 0 0,1 0 0,-1 0 0,1 0 0,-1 1 0,0 0 0,-4 29 0,3 12 0,12 7 0,14 17 0,8 7 0,20 9 0,18 0 0,10 0 0,11-2 0,-1-13 0,0-2 0,-5-11 0,-10-15 0,-14-13 0,-56-26 0,1 0 0,0 1 0,0-1 0,-1 0 0,11-1 0,-14 1 0,0-1 0,1 0 0,-1 0 0,0-1 0,0 1 0,0-1 0,0 1 0,0-1 0,0 0 0,0 0 0,3-2 0,-3 1 0,-1 1 0,1 0 0,-1-1 0,0 1 0,0-1 0,0 1 0,0-1 0,0 1 0,0-1 0,0 0 0,-1 0 0,1 0 0,0 1 0,0-4 0,5-33 0,-5-22 0,-15-15 0,-15-21 0,-18-17 0,-18-9 0,-16 4 0,4 19 0,10 21 0,13 23 0,11 22 0,10 15 0,11 17 0,21 0 0,0 1 0,0 1 0,0-1 0,0 0 0,1 1 0,-1-1 0,0 1 0,1-1 0,-1 1 0,0-1 0,0 1 0,1-1 0,-1 1 0,1 0 0,-1 0 0,1-1 0,-2 2 0,-4 16 0,3 14 0,4 9 0,0 10 0,1 8 0,0 11 0,16 10 0,9-3 0,-16-56 0,22 35 0,-24-44 0,2 2 0,22 22 0,28 19 0,4-11 0,-2-13 0,-4-11 0,-5-9 0,-9-6 0,-7-4 0,-35-4 0,1 3 0,-1-1 0,0-1 0,0 1 0,1-1 0,-1 1 0,5-5 0,18-16 0,-8-14 0,-1-12 0,-2-10 0,-3-12 0,-7-15 0,-8-2 0,-3 62 0,2 2 0,-9-26 0,4 23 0,-23-48 0,20 56 0,-1-1 0,0 0 0,-15-17 0,12 18 0,-2 0 0,-28-22 0,19 18 0,-39-22 0,40 28 0,-40-15 0,-19 0 0,15 13 0,61 18 0,-1-1 0,1 1 0,0 0 0,-12 3 0,15-2 0,0 0 0,1 0 0,-1 1 0,1 0 0,0 1 0,-8 4 0,-27 19 0,7 9 0,1 7 0,8 8 0,2 3 0,6 6 0,6 0 0,3 3 0,5 3 0,9-3 0,6-2 0,14 1 0,7-3 0,6-3 0,12-7 0,6-2 0,-4-11 0,-2-5 0,-3-10 0,-7-7 0,-6-6 0,-2-13 0,-4-13 0,-7-6 0,-7-14 0,-7-10 0,-4-10 0,-7-2 0,-2-4 0,-10 2 0,-8 8 0,14 43 0,0 1 0,1 1 0,-13-13 0,0 2 0,-30-21 0,-50-19 0,-31-4 0,-17 3 0,8 13 0,23 12 0,30 19 0,76 16 0,0 1 0,0 0 0,-14 2 0,24-1 0,0 0 0,0 1 0,0-1 0,0 0 0,-1 0 0,1 1 0,0-1 0,0 1 0,0-1 0,0 1 0,0 0 0,0-1 0,0 1 0,0 0 0,0 0 0,0 0 0,0 0 0,0 0 0,1 0 0,-1 0 0,0 0 0,0 0 0,0 2 0,-1-1 0,1 0 0,1 0 0,-1 1 0,1-1 0,0 0 0,-1 0 0,1 0 0,0 1 0,0-1 0,0 0 0,1 0 0,-1 1 0,0-1 0,2 4 0,1 2 0,0-1 0,1 1 0,-1-1 0,1 1 0,5 6 0,49 59 0,16 7 0,21 4 0,11-1 0,5-11 0,-10-12 0,-14-13 0,-14-10 0,-16-12 0,-10-10 0,-10-7 0,-8-5 0,-4-3 0,-8-7 0,-6-4 0,-5-11 0,-3-3 0,-6-12 0,-6-6 0,-10-13 0,-7-14 0,-7 0 0,-1 2 0,1 9 0,-1 10 0,2 14 0,3 12 0,-7 10 0,-1 12 0,1 10 0,-2 11 0,4 11 0,3 7 0,3 7 0,7 7 0,7 2 0,5 1 0,4 8 0,4 0 0,5-3 0,10 13 0,-7-56 0,0 1 0,11 21 0,30 42 0,10 5 0,16 0 0,15 2 0,11-2 0,2-8 0,7-14 0,-3-16 0,-16-17 0,-9-14 0,-23-13 0,-52-5 0,-1 0 0,0 0 0,0 0 0,0 0 0,0-1 0,9-4 0,-10 4 0,-1 0 0,0-1 0,0 1 0,0-1 0,0 0 0,0 0 0,-1 0 0,1 0 0,2-4 0,-2 0 0,0 1 0,0 0 0,0-1 0,-1 0 0,0 1 0,2-10 0,12-57 0,-7-22 0,-8-9 0,-11-14 0,-16 0 0,-16-17 0,-21 4 0,-20-5 0,-14 12 0,0 18 0,9 28 0,68 62 0,-37-21 0,-5 6 0,56 29 0,0 0 0,0 0 0,-1 1 0,1 0 0,-10-1 0,11 1 0,0 1 0,1 1 0,-1-1 0,1 1 0,-1 0 0,-7 3 0,9-3 0,-1 1 0,0 0 0,1 0 0,-1 0 0,1 1 0,0-1 0,-4 5 0,4-4 0,-1 1 0,1 0 0,1-1 0,-1 2 0,0-1 0,-2 6 0,-9 31 0,6 11 0,4 2 0,4 6 0,0 4 0,2 4 0,8-2 0,0-4 0,12 0 0,4-7 0,9-4 0,6-8 0,6-1 0,-2-10 0,1-10 0,-6-7 0,-5-8 0,-6-8 0,-27 0 0,0 0 0,0 0 0,0 0 0,0 0 0,0 0 0,-1 0 0,1 0 0,0-1 0,0 1 0,1-2 0,16-23 0,-2-9 0,0-11 0,-4-10 0,-3-8 0,-3-5 0,-4-2 0,-9-3 0,2 64 0,2-1 0,-2 0 0,-7-21 0,-20-27 0,-3 15 0,-4 13 0,2 12 0,-2 9 0,0 11 0,-2 14 0,-4 12 0,6 14 0,1 11 0,7 9 0,5 7 0,8 4 0,5 2 0,6-5 0,3-4 0,6-6 0,7-5 0,8-12 0,8-8 0,7-5 0,6-10 0,-2-6 0,2-6 0,0-4 0,2-7 0,0-16 0,5-20 0,-38 30 0,1-1 0,13-23 0,12-35 0,-10-8 0,-7-3 0,-12-4 0,-6 70 0,0-2 0,-5-28 0,4 34 0,0-1 0,-1 0 0,-6-15 0,7 20 0,-1 0 0,0 0 0,0 1 0,0-1 0,-5-5 0,-16-14 0,-1 12 0,0 9 0,1 4 0,-3 12 0,4 11 0,1 4 0,1 3 0,5 1 0,4-2 0,5 3 0,3 0 0,2 3 0,6-6 0,6-7 0,-1-7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2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241.49561"/>
      <inkml:brushProperty name="anchorY" value="2705.72559"/>
      <inkml:brushProperty name="scaleFactor" value="0.5"/>
    </inkml:brush>
  </inkml:definitions>
  <inkml:trace contextRef="#ctx0" brushRef="#br0">1335 152 24575,'0'0'0,"-3"0"0,-11 0 0,-8 5 0,-3 5 0,-10 5 0,-1-2 0,1-1 0,-1 2 0,3 1 0,-1 3 0,-15 12 0,-6 7 0,-14 15 0,-5 9 0,-5 3 0,5 3 0,7-2 0,11-4 0,16-4 0,14-4 0,11-6 0,9-8 0,9-6 0,7-9 0,9-8 0,9-7 0,11-5 0,8-8 0,8-6 0,6-6 0,2-5 0,2-1 0,1-8 0,4 0 0,-5 0 0,-4-4 0,-6 1 0,-5 2 0,-7-8 0,-8 2 0,-6 1 0,-8-7 0,-7 4 0,-7 1 0,-3 5 0,-4-2 0,-5 7 0,-13 3 0,-13 1 0,-17 2 0,-14 5 0,-15 4 0,-3 5 0,-1 3 0,3 13 0,4 2 0,4 14 0,2 5 0,3 11 0,1 11 0,-4 3 0,5 2 0,4 9 0,10-1 0,12-3 0,13-2 0,5 1 0,8-8 0,5-7 0,3-7 0,3-6 0,5-5 0,13 3 0,14 3 0,24 4 0,23-5 0,15-3 0,19-7 0,10-6 0,-6-7 0,-6-14 0,-80 0 0,45-12 0,-43 6 0,38-18 0,28-19 0,0-10 0,-3-6 0,-8-15 0,-3-3 0,-64 55 0,29-43 0,11-27 0,-18 3 0,-33 69 0,9-44 0,-15 51 0,0-1 0,1-28 0,-5 34 0,0-1 0,0 1 0,-5-25 0,2 27 0,0 0 0,-1 0 0,0 1 0,0-1 0,-6-9 0,3 8 0,0 0 0,-1 0 0,-18-19 0,11 15 0,0 0 0,-20-13 0,19 17 0,-39-22 0,-16 1 0,1 14 0,2 8 0,-7 13 0,49 3 0,-34 9 0,-35 22 0,-10 15 0,-1 15 0,7 3 0,4 3 0,9 2 0,7 5 0,11-1 0,9 1 0,11-2 0,15-2 0,11-1 0,10-6 0,7-5 0,8-11 0,7-4 0,10-7 0,-16-38 0,-1 2 0,1-1 0,0-1 0,0 1 0,0 0 0,5 2 0,34 14 0,9-8 0,15-6 0,9-5 0,10-11 0,9-7 0,1-9 0,-4-13 0,-11-2 0,-15-3 0,-11-3 0,-12-6 0,-9-5 0,-8 0 0,-7-5 0,-8-2 0,-4-3 0,-5 3 0,-6-1 0,-6 4 0,7 54 0,0-2 0,-1 1 0,1 0 0,-6-8 0,5 12 0,0-1 0,0 0 0,0 1 0,-1 0 0,0 0 0,-5-4 0,3 2 0,-1 1 0,0 0 0,-15-7 0,-27-8 0,-6 8 0,0 11 0,-6 14 0,-6 18 0,-9 14 0,-15 17 0,-7 19 0,-3 15 0,-2 12 0,3 8 0,8 10 0,8-2 0,12-1 0,19-14 0,17-16 0,16-20 0,10-18 0,8-14 0,5-38 0,-2 0 0,1 0 0,-1 0 0,1-1 0,-1 1 0,1 0 0,0-1 0,-1 1 0,1 0 0,0-1 0,0 1 0,0-1 0,0 0 0,2 2 0,0 0 0,0-1 0,0 0 0,0-1 0,0 1 0,0-1 0,0 0 0,0 0 0,0 0 0,3 0 0,45 6 0,15-5 0,23-3 0,8-1 0,11-11 0,13-4 0,6-13 0,-1-14 0,-7-10 0,-12-9 0,-76 40 0,31-27 0,15-27 0,-9-7 0,-50 57 0,18-34 0,-24 39 0,14-42 0,-18 42 0,9-41 0,0-18 0,-6 13 0,-11 12 0,-2 12 0,0 41 0,2 0 0,-1 0 0,0-1 0,-1 1 0,1 0 0,0 0 0,-1 1 0,-1-4 0,0 3 0,2 2 0,-1-1 0,0 0 0,0 0 0,0 1 0,-1-1 0,1 1 0,0-1 0,0 1 0,-3-1 0,-30-12 0,-5 5 0,-8 9 0,3 3 0,-5 6 0,1 10 0,-3 4 0,-3 8 0,-4 6 0,3 5 0,2-1 0,8-3 0,11-4 0,12 1 0,4-7 0,8-3 0,4 3 0,4-1 0,3 1 0,13-7 0,10-5 0,12-5 0,12-5 0,7-4 0,7-6 0,11-11 0,6-10 0,10-15 0,3-10 0,-4-11 0,-4-10 0,-66 52 0,30-39 0,-36 43 0,-1-1 0,15-31 0,-17 33 0,-1-2 0,7-28 0,2-23 0,-10 6 0,-6 56 0,-1-1 0,1 0 0,-1 0 0,0 1 0,0-1 0,-3-6 0,4 9 0,-1-1 0,-1 1 0,1-1 0,-1 1 0,0 0 0,1-1 0,-5-4 0,-20-16 0,-6 8 0,-10 8 0,-8 4 0,-14 8 0,-10 16 0,-15 15 0,-9 19 0,-10 16 0,-9 17 0,3 13 0,5 11 0,15 1 0,19-6 0,56-74 0,-19 44 0,-3 24 0,14-13 0,8-17 0,8-15 0,6-13 0,3-10 0,10-6 0,-5-25 0,-2 1 0,1 0 0,0 0 0,-1 0 0,1-1 0,0 1 0,0-1 0,0 1 0,4 0 0,38 10 0,17-6 0,21-18 0,17-17 0,5-15 0,4-14 0,-2-12 0,-8-7 0,-2-6 0,-8-6 0,-3-8 0,-10-8 0,-15 4 0,-46 72 0,16-43 0,-2-18 0,-8 8 0,-9 9 0,-5 15 0,-4 11 0,-11 5 0,-10 7 0,15 32 0,1-1 0,-1 1 0,0 0 0,1 0 0,-1 0 0,-6-3 0,-33-11 0,-10 7 0,-2 5 0,-7 8 0,-4 12 0,-5 11 0,-13 14 0,-13 11 0,1 15 0,-4 11 0,2 9 0,12 6 0,15-1 0,53-63 0,-19 37 0,-4 23 0,10-3 0,11-5 0,8-8 0,6-13 0,9-11 0,6-14 0,-7-32 0,-1 0 0,0 0 0,1 0 0,-1-1 0,0 1 0,1 0 0,-1-1 0,1 1 0,0-1 0,2 3 0,28 7 0,10-7 0,14-3 0,20-8 0,8-10 0,19-19 0,6-14 0,9-11 0,-7-8 0,-6-3 0,-16-3 0,-65 52 0,23-30 0,7-12 0,-18 10 0,-15 6 0,-11 9 0,-11 38 0,0 0 0,1 0 0,0 0 0,0 1 0,0-1 0,-1 0 0,1 0 0,-1 0 0,0 0 0,1 0 0,-1 1 0,0-1 0,0 0 0,-1-2 0,1 1 0,-1 0 0,0 1 0,0-1 0,-1 1 0,1 0 0,0 0 0,-1 0 0,-3-3 0,-31-15 0,-8 5 0,-3 4 0,-1 5 0,-4 8 0,-11 2 0,-17 11 0,-10 9 0,-5 14 0,-5 12 0,14 0 0,15-4 0,22-4 0,17-6 0,34-36 0,-2 1 0,0 1 0,0-1 0,1 0 0,-1 0 0,1 0 0,-1 0 0,1 1 0,0-1 0,-1 0 0,1 1 0,0-1 0,0 0 0,0 1 0,0-1 0,0 0 0,0 1 0,0-1 0,0 2 0,0-2 0,0 0 0,0 1 0,1-1 0,-1 0 0,1 0 0,-1 0 0,1 0 0,0 0 0,-1-1 0,1 1 0,0 0 0,0 0 0,-1 0 0,1-1 0,0 1 0,0 0 0,0-1 0,0 1 0,1 0 0,28 10 0,13-11 0,10-9 0,16-6 0,8-10 0,10-8 0,-4-7 0,1-4 0,-14-8 0,-8-6 0,-8-6 0,-7 0 0,-12-2 0,-7 4 0,-9 7 0,-7 9 0,-10 13 0,-3 32 0,1-1 0,0 1 0,-1-1 0,1 1 0,-1-1 0,1 1 0,-1 0 0,0-1 0,1 1 0,-1 0 0,0-1 0,0 1 0,1 0 0,-3-2 0,1 3 0,0-1 0,1 0 0,-1 0 0,0 0 0,0 0 0,0 1 0,0-1 0,1 1 0,-1-1 0,0 1 0,-4 0 0,1 2 0,0-1 0,0 0 0,-1 1 0,1-1 0,-8 6 0,-46 21 0,-16 16 0,-14 16 0,-5 15 0,-7 10 0,-2 11 0,1 1 0,-1 6 0,17-5 0,8-1 0,16-5 0,18-16 0,12-6 0,13-8 0,8-6 0,11-14 0,8-13 0,-7-27 0,0-1 0,1 1 0,-1-1 0,0 1 0,0-1 0,1 1 0,-1-1 0,1 0 0,-1 0 0,1 0 0,2 2 0,23 6 0,12-6 0,9-8 0,20-11 0,14-11 0,8-9 0,7-10 0,-3-10 0,-10-7 0,-16-1 0,-11-7 0,-8-7 0,-10-2 0,-2 1 0,-11 0 0,-7 7 0,-8 12 0,-5 10 0,-4 6 0,-4 42 0,2-1 0,-1 0 0,0 0 0,1 0 0,-1 0 0,0 0 0,-1 0 0,1 0 0,-3-3 0,-14-16 0,-10 9 0,-2 12 0,-4 13 0,-3 13 0,-2 5 0,-3 7 0,0 5 0,3 3 0,0-2 0,9 0 0,4 2 0,-2 0 0,3 0 0,5 7 0,1 0 0,5-4 0,5-6 0,7-10 0,8-15 0,-4-16 0,-1 0 0,0 0 0,0 0 0,1-1 0,-1 1 0,0 0 0,1-1 0,-1 1 0,0-1 0,1 0 0,-1 0 0,3 1 0,21-5 0,8-2 0,9-7 0,3-9 0,14-4 0,6-6 0,3-6 0,1-9 0,-4-3 0,-11-7 0,-8-6 0,-15 1 0,-10 3 0,-14 7 0,-11 8 0,3 41 0,0 0 0,0-1 0,-1 1 0,1 0 0,-1 0 0,1 0 0,-1 1 0,-4-6 0,5 7 0,-1-1 0,0 0 0,0 0 0,0 1 0,0-1 0,0 1 0,-1 0 0,1 0 0,0 0 0,-4-1 0,2 0 0,0 2 0,0-1 0,1 1 0,-1-1 0,0 1 0,-8 1 0,-27 8 0,-9 18 0,-9 10 0,-5 13 0,-12 14 0,-10 2 0,0 4 0,-3 11 0,0 2 0,9 5 0,9-7 0,13-8 0,16-7 0,19-17 0,20-46 0,0 0 0,0 0 0,0 0 0,0 0 0,1 1 0,0-1 0,0 0 0,0 6 0,0-8 0,0 0 0,0 1 0,0-1 0,1 0 0,-1 0 0,0 0 0,1 0 0,-1 0 0,1 0 0,-1 0 0,1 0 0,-1 0 0,1 0 0,0-1 0,-1 1 0,1 0 0,0 0 0,0-1 0,1 2 0,1-1 0,0 0 0,0 0 0,0 0 0,-1 0 0,1-1 0,0 1 0,0-1 0,0 0 0,4 0 0,3-4 0,0 1 0,0 0 0,15-8 0,54-28 0,16-17 0,1 0 0,-8-2 0,-6 3 0,-11 1 0,-11 2 0,-11 2 0,-11 7 0,-12 4 0,-9 6 0,-13 9 0,-5 13 0,-8 7 0,-5 4 0,1 7 0,-3 2 0,-2-1 0,4-2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1.8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61.20337"/>
      <inkml:brushProperty name="anchorY" value="2017.81934"/>
      <inkml:brushProperty name="scaleFactor" value="0.5"/>
    </inkml:brush>
  </inkml:definitions>
  <inkml:trace contextRef="#ctx0" brushRef="#br0">2826 0 24575,'0'0'0,"0"5"0,0 5 0,0 5 0,0 8 0,-4 8 0,-5 7 0,-4 5 0,1 4 0,-3 6 0,-1-4 0,2-4 0,3-2 0,3 0 0,0-4 0,1-4 0,-3-9 0,3-12 0,6-15 0,1 1 0,-1 0 0,1 0 0,-1 1 0,1-1 0,0 0 0,-1 0 0,1 0 0,0 0 0,-1 0 0,1 0 0,0 0 0,-1 0 0,1 0 0,-1-1 0,1 1 0,0 0 0,-1 0 0,1 0 0,0 0 0,-1-1 0,1 1 0,0 0 0,-1 0 0,1-1 0,0 1 0,0 0 0,-1-1 0,-12-13 0,-3-2 0,2 4 0,3 9 0,3-1 0,3-3 0,3-4 0,1-4 0,1-4 0,0-2 0,1-7 0,-1-1 0,-3 4 0,-6 6 0,0 10 0,-7 16 0,1 9 0,2 6 0,3 9 0,4 1 0,2 1 0,2-2 0,-2-7 0,-1-11 0,5-13 0,0 0 0,-1 0 0,1 0 0,0 0 0,0 0 0,0 0 0,-1 0 0,1 0 0,0 0 0,0 0 0,-1 0 0,1 0 0,0 0 0,0 0 0,-1 0 0,1 0 0,0 0 0,0 0 0,0 0 0,-1 0 0,1 0 0,0 0 0,0 0 0,-1-1 0,1 1 0,0 0 0,0 0 0,0 0 0,0 0 0,-1-1 0,1 1 0,0 0 0,0 0 0,0 0 0,0-1 0,-8-12 0,2-9 0,1-3 0,-2-2 0,-4 4 0,-2 5 0,0 11 0,-6 15 0,3 8 0,-6 16 0,3 4 0,4 1 0,4 3 0,0-7 0,4-3 0,1-17 0,2-13 0,3-11 0,-5-17 0,2-5 0,0-3 0,1 1 0,-4 7 0,-7 8 0,12 21 0,1-1 0,0 0 0,0-1 0,0 1 0,0 0 0,-1-1 0,1 1 0,0 0 0,0 0 0,0 0 0,-1 0 0,1 0 0,0 1 0,0-1 0,-1 0 0,0 1 0,-24 17 0,-5 13 0,4 10 0,-3 1 0,6-2 0,2 2 0,1-5 0,1-3 0,0-3 0,0-8 0,-4-7 0,-5-11 0,-1-10 0,1-3 0,1-1 0,7-4 0,2 2 0,0 2 0,1 3 0,-9 11 0,-1 8 0,-1 5 0,2 5 0,1-3 0,5-14 0,11-9 0,5-19 0,4-7 0,7-4 0,1 0 0,-4 5 0,-2 13 0,-10 7 0,-1-4 0,0-7 0,6-8 0,7-8 0,2-1 0,1 1 0,3 6 0,0 13 0,-6 13 0,-7 10 0,-5 13 0,-10 11 0,-4 8 0,-2 1 0,4 3 0,-4-8 0,1-3 0,-4-5 0,0-7 0,5-15 0,22-7 0,0 2 0,0 0 0,0-1 0,0 0 0,0 1 0,0-1 0,0 0 0,0 1 0,0-1 0,0 0 0,0 0 0,0 0 0,0 0 0,1 0 0,-1 0 0,0 0 0,0-1 0,0-4 0,-1 1 0,1 0 0,0 0 0,0 0 0,1 0 0,-1-8 0,3-48 0,4-11 0,5 4 0,0 8 0,-10 20 0,-2 41 0,1-1 0,0-1 0,0 0 0,0 1 0,0-1 0,0 1 0,-1-1 0,1 1 0,0-1 0,0 1 0,-1-1 0,1 0 0,0 1 0,-1 0 0,1-1 0,0 1 0,-1-1 0,1 1 0,-1-1 0,1 1 0,0 0 0,-1-1 0,1 1 0,-1 0 0,1 0 0,-1-1 0,1 1 0,-1 0 0,1 0 0,-1 0 0,1 0 0,-1 0 0,1 0 0,-2 0 0,0-1 0,0 2 0,0-1 0,0 1 0,0-1 0,0 1 0,0 0 0,0 0 0,0 0 0,0 0 0,0 1 0,-1 1 0,-32 21 0,-6 17 0,2-2 0,2 5 0,5-9 0,3-4 0,12-9 0,11-7 0,2-6 0,-5-5 0,-3 2 0,-9 3 0,-11 4 0,-6 5 0,-1-3 0,-1 3 0,7 1 0,17-9 0,21-12 0,16-19 0,12-12 0,-1-10 0,1 5 0,-17 6 0,-16 32 0,0-2 0,1 1 0,-1 0 0,0 0 0,1 0 0,-1-1 0,0 1 0,0 0 0,0 0 0,0-1 0,0 1 0,0 0 0,0 0 0,0 0 0,0-1 0,-1-1 0,0 4 0,0-1 0,0-1 0,1 1 0,-1 0 0,0-1 0,1 1 0,-1 0 0,0-1 0,1 1 0,-1 0 0,0 0 0,0 0 0,1 0 0,-1 0 0,0 0 0,0 0 0,0 0 0,1 0 0,-1 0 0,0 0 0,1 1 0,-1-1 0,-1 1 0,-29 11 0,-14 14 0,0 5 0,-2 2 0,5-4 0,5-3 0,5-7 0,14-6 0,17-13 0,3-1 0,24-10 0,12-12 0,9-5 0,-1 3 0,-12 4 0,-23 16 0,-15 10 0,-19 14 0,-16 12 0,-12 8 0,-4 5 0,-1 0 0,11-4 0,12-4 0,7-9 0,13-9 0,13-17 0,0-1 0,0 0 0,0 1 0,0-1 0,0 0 0,0 1 0,0-1 0,0 0 0,0 1 0,0-1 0,0 0 0,0 1 0,0-1 0,0 0 0,0 1 0,0-1 0,0 0 0,0 1 0,0-1 0,0 0 0,0 1 0,0-1 0,0 0 0,0 1 0,1-1 0,-1 0 0,0 1 0,0-1 0,0 0 0,1 0 0,-1 1 0,0-1 0,0 0 0,1 0 0,12 1 0,6-4 0,4-2 0,-2-6 0,4-3 0,-1 1 0,1 2 0,-2 3 0,13-2 0,21 2 0,30-8 0,27-3 0,41-8 0,56-2 0,71 4 0,86 5-2532,28 7 3255,-9 5-1084,-50 3 361,-77 4 0,-94 1 0,-80 1 0,-66 0 0,-18-1 0,-3 0 0,-30 2 0,-47-2 0,-29 1 0,-23-1 2532,-10 1-3256,-4-1 1086,6 4-362,15 2 0,26-2 0,28-4 0,67-2 0,0 2 0,-1-1 0,1 1 0,-1-1 0,1 0 0,-1 0 0,1 0 0,-1 0 0,1 0 0,0 0 0,-1-1 0,-3-3 0,7 4 0,-2 0 0,1 0 0,-1 0 0,1 0 0,-1 0 0,1-1 0,0 1 0,0 0 0,-1 0 0,1 0 0,0 0 0,0-1 0,0 1 0,0 0 0,0 0 0,1 0 0,-1 0 0,0-1 0,0 1 0,1 0 0,-1 0 0,1 0 0,-1 0 0,0 0 0,1 0 0,0 0 0,0-1 0,0-6 0,3 1 0,0-1 0,0 1 0,8-10 0,29-37 0,17-12 0,11-10 0,5 6 0,-8 3 0,-18 17 0,-47 47 0,1-1 0,1 1 0,-1-1 0,1 1 0,-1-1 0,0 0 0,2-7 0,-4 10 0,1 0 0,-1 0 0,0 0 0,0 0 0,0 1 0,0-1 0,0 0 0,0 0 0,0 1 0,0-1 0,0 0 0,0 0 0,0 0 0,-1 1 0,1-1 0,0 0 0,0 0 0,-1 1 0,1-1 0,0 0 0,-1 1 0,1-1 0,-1 1 0,1-1 0,-1 0 0,1 1 0,-1-1 0,1 1 0,-1-1 0,0 0 0,-2-1 0,0 0 0,-1 1 0,1-1 0,0 1 0,0 0 0,-1 0 0,1 1 0,-6-2 0,-48-2 0,-15 4 0,-6 7 0,3 1 0,11 0 0,20-2 0,25-1 0,18-5 0,1 0 0,0 0 0,0 0 0,0 0 0,0 0 0,0 0 0,0 0 0,0 0 0,0 0 0,0 0 0,0 1 0,0-1 0,0 0 0,0 0 0,0 0 0,0 0 0,0 0 0,0 0 0,0 0 0,0 0 0,0 0 0,0 0 0,0 0 0,0 1 0,0-1 0,0 0 0,0 0 0,0 0 0,0 0 0,0 0 0,0 0 0,0 0 0,0 0 0,0 0 0,0 0 0,0 0 0,0 0 0,0 0 0,0 0 0,0 0 0,-1 0 0,1 1 0,12-5 0,-9 0 0,-13 8 0,-24 7 0,-27 14 0,-34 6 0,-31 7 0,-40 4 0,-29 4 0,-21-3 0,3 5 0,26-3 0,41-5 0,53-9 0,56-15 0,36-16 0,1 0 0,0 0 0,0 0 0,0 0 0,1 0 0,-1 0 0,0 0 0,0 0 0,0 0 0,0 0 0,0 0 0,0 0 0,0 0 0,0 0 0,0 0 0,0 0 0,0 0 0,0 0 0,0 0 0,1 0 0,-1 1 0,0-1 0,0 0 0,0 0 0,0 0 0,0 0 0,0 0 0,0 0 0,0 0 0,0 0 0,0 0 0,0 0 0,0 0 0,0 0 0,0 0 0,0 1 0,0-1 0,0 0 0,0 0 0,0 0 0,0 0 0,0 0 0,0 0 0,0 0 0,0 0 0,0 0 0,0 0 0,0 0 0,0 1 0,0-1 0,0 0 0,0 0 0,0 0 0,0 0 0,0 0 0,0 0 0,0 0 0,0 0 0,0 0 0,0 0 0,0 0 0,0 0 0,0 0 0,-1 0 0,1 1 0,0-1 0,0 0 0,15 0 0,36-13 0,25-3 0,23-11 0,14-2 0,14-1 0,7 5 0,1 1 0,-7 2 0,-36 5 0,-38 5 0,-38 5 0,-29 2 0,-32 4 0,-21 5 0,-14 6 0,-12 6 0,-21 3 0,-18 4 0,-20 1 0,-12 0 0,1 6 0,13 0 0,29-5 0,46-6 0,62-19 0,12 0 0,0 0 0,0 0 0,0 0 0,0 0 0,0 0 0,0 0 0,0 0 0,0 0 0,0 0 0,0 0 0,0 0 0,0 0 0,0 0 0,0 0 0,0 0 0,0 0 0,0-1 0,0 1 0,0 0 0,0 0 0,0 0 0,0 0 0,0 0 0,0 0 0,0 0 0,0 0 0,0 0 0,0 0 0,0 0 0,0 0 0,0 0 0,0 0 0,0 0 0,0-1 0,0 1 0,0 0 0,0 0 0,0 0 0,51-22 0,55-23 0,50-10 0,42-5 0,21 9 0,-2 7-763,-31 12 981,-51 11-327,-53 9 109,-57 12 0,-23 1 0,-3 0 0,0 0 0,1 0 0,-1 0 0,0 0 0,0 0 0,0 0 0,0 0 0,0-1 0,0 1 0,0 0 0,0-1 0,0 1 0,0-1 0,0 0 0,-2 1 0,-60 25 0,-34 14 0,-27 7 0,-18 5 763,-1 1-981,21-9 327,26-7-109,42-10 0,53-27 0,0 0 0,0 1 0,0-1 0,0 0 0,1 1 0,-1-1 0,0 1 0,0-1 0,1 1 0,-1-1 0,0 1 0,1-1 0,-1 1 0,1 0 0,-1 0 0,0-1 0,1 1 0,0 0 0,-1 0 0,1 0 0,-1-1 0,1 1 0,0 0 0,-1 0 0,1 1 0,2-1 0,0 0 0,0 0 0,0-1 0,0 1 0,0 0 0,-1-1 0,1 0 0,0 1 0,0-1 0,0 0 0,0 0 0,0 0 0,3-1 0,58-4 0,29-4 0,12-1 0,-1-3 0,-15-4 0,-12 3 0,-40 7 0,-33 7 0,-9 2 0,-47 12 0,-43 21 0,-39 10 0,-2 2 0,7 3 0,15-5 0,20-10 0,23-10 0,24-4 0,31-8 0,20-13 0,-2 1 0,1-1 0,-1 1 0,0-1 0,1 1 0,-1-1 0,0 0 0,1 1 0,-1-1 0,0 0 0,1 0 0,-1 0 0,1 0 0,2-1 0,73-14 0,60-18 0,56-24 0,58-22 0,54-23-2016,18-3 2592,0 2-864,-19 6 288,-46 12 0,-57 12 0,-59 15 0,-61 17 0,-75 39 0,-3 0 0,1 0 0,-1 0 0,0-1 0,0 1 0,0-1 0,0 0 0,4-4 0,-5 6 0,-2 1 0,0 0 0,0 0 0,1 0 0,-1-1 0,0 1 0,0 0 0,0 0 0,0-1 0,1 1 0,-1 0 0,0-1 0,0 1 0,0 0 0,0-1 0,0 1 0,0 0 0,0-1 0,0 1 0,0 0 0,0-1 0,0 1 0,0 0 0,0 0 0,0-1 0,0 1 0,0 0 0,0-1 0,0 1 0,0 0 0,0-1 0,0 1 0,-1 0 0,1 0 0,0-1 0,0 1 0,0 0 0,-1 0 0,1-1 0,0 1 0,0 0 0,0 0 0,-1-1 0,1 1 0,0 0 0,0 0 0,-1 0 0,1 0 0,0 0 0,0-1 0,-1 1 0,1 0 0,0 0 0,-1 0 0,1 0 0,0 0 0,-1 0 0,-26 4 0,-19 10 0,-17 3 2016,-7 8-2592,-3 8 864,-8 0-288,-4 10 0,-6 8 0,-9 7 0,-5 7 0,-3 4 0,-6 2 0,-4-3 0,-3-4 0,0-5 0,11-10 0,13 3 0,19-13 0,32-9 0,32-21 0,39-23 0,30-15 0,21-13 0,16-6 0,15-4 0,1 0 0,3-1 0,-9 6 0,-22 7 0,-32 9 0,-46 30 0,-1 0 0,1 0 0,-1 0 0,1 0 0,-1 0 0,0-1 0,0 1 0,1 0 0,-1-1 0,0 1 0,0-1 0,0 0 0,1-1 0,-3 3 0,1-1 0,0 1 0,-1-1 0,1 1 0,0-1 0,0 1 0,-1-1 0,1 1 0,0-1 0,-1 1 0,1 0 0,0-1 0,-1 1 0,1 0 0,-1-1 0,1 1 0,-1 0 0,1 0 0,0-1 0,-1 1 0,1 0 0,-1 0 0,1 0 0,-1 0 0,1 0 0,-1 0 0,1 0 0,-1 0 0,1 0 0,-1 0 0,1 0 0,-1 0 0,1 0 0,-2 1 0,-53 7 0,-48 10 0,-43 6 0,-34 4 0,-21 0 0,-14 0 0,-14-5-779,-3-2 1001,14-5-333,30-1 111,42-3 0,42-4 0,42-2 0,35-3 0,22-3 0,8 1 0,12-1 0,10-1 0,3-4 780,2-1-1003,-11 1 334,-9 0-111,-11 2 0,-13 1 0,-15 10 0,-12 2 0,-7 4 0,-2 4 0,-1-2 0,2 2 0,-2-4 0,-3-3 0,-4 1 0,-2-3 0,3-2 0,7-3 0,7-1 0,17-2 0,18-1 0,19 0 0,13-10 0,19-5 0,20 0 0,16-3 0,8 3 0,14 3 0,14-1 0,16 4 0,2 1 0,-6-1 0,-14 1 0,-23 2 0,-22 2 0,-19-9 0,-6 2 0,-5-8 0,8-4 0,22-2 0,31-1 0,34-1 0,26 6 0,7 6 0,-19 4 0,-32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5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150.47607"/>
      <inkml:brushProperty name="anchorY" value="2787.19116"/>
      <inkml:brushProperty name="scaleFactor" value="0.5"/>
    </inkml:brush>
  </inkml:definitions>
  <inkml:trace contextRef="#ctx0" brushRef="#br0">578 3980 24575,'0'0'0,"0"-5"0,4 0 0,9-10 0,13-8 0,8-9 0,6-7 0,-1-1 0,-2-7 0,-5 3 0,-8 3 0,-24 40 0,0-2 0,1 1 0,0 0 0,0-1 0,-1 1 0,1-1 0,-1 1 0,0-1 0,1 1 0,-1-1 0,0-2 0,-1 3 0,0 1 0,1 0 0,0-1 0,-1 1 0,0 0 0,1-1 0,-1 1 0,0 0 0,1 0 0,-1 0 0,0 0 0,0 0 0,0 0 0,0 0 0,0 0 0,0 0 0,0 0 0,-1 0 0,-28-13 0,-5 7 0,-5 4 0,-3 3 0,3 1 0,0 6 0,5 0 0,-1 4 0,12-10 0,25-1 0,-1 0 0,-1 0 0,1 0 0,0 0 0,-1 0 0,1 0 0,0 0 0,-1-1 0,1 1 0,0 0 0,-1 0 0,1 0 0,0 0 0,-1 0 0,1 0 0,0-1 0,-1 1 0,1 0 0,0 0 0,0-1 0,-1 1 0,1 0 0,0 0 0,0-1 0,-1 1 0,1 0 0,0-1 0,0 1 0,0 0 0,0-1 0,-1 0 0,10-21 0,17-7 0,7-8 0,-2 0 0,-2 1 0,-6 3 0,-24 32 0,1-1 0,1 1 0,0-1 0,-1 0 0,1 1 0,-1-1 0,0 0 0,1 1 0,-1-1 0,0 0 0,0 0 0,0 1 0,0-4 0,-1 4 0,1 0 0,-1 0 0,1-1 0,-1 1 0,0 0 0,1 0 0,-1 0 0,0 0 0,1 0 0,-1 0 0,0 0 0,0 1 0,0-1 0,0 0 0,0 0 0,0 1 0,0-1 0,-1 0 0,-32-10 0,-10 5 0,0 8 0,10-2 0,35-1 0,-2 1 0,0 0 0,-1 0 0,1 0 0,0-1 0,0 1 0,1 0 0,-1-1 0,0 1 0,0 0 0,0-1 0,0 0 0,0 1 0,0-1 0,-1-1 0,2 2 0,0-1 0,-1 1 0,1-1 0,0 1 0,0-1 0,0 1 0,0-1 0,0 1 0,0-1 0,0 1 0,0-1 0,0 1 0,0-1 0,0 1 0,0-1 0,0 1 0,0-1 0,1 1 0,-1-1 0,0 1 0,0 0 0,0-1 0,1 1 0,-1-1 0,0 1 0,0-1 0,1 1 0,-1 0 0,1-1 0,22-28 0,20-3 0,13-7 0,4-5 0,0-2 0,-12 4 0,-4 3 0,-12 4 0,-10 5 0,-14 8 0,-8 21 0,0 0 0,0 0 0,0 1 0,0-1 0,0 0 0,-1 0 0,1 1 0,0-1 0,0 0 0,0 1 0,-1-1 0,1 0 0,0 1 0,0-1 0,-1 0 0,1 1 0,-1-1 0,1 1 0,0-1 0,-1 1 0,1-1 0,-2 0 0,-17-8 0,-16 4 0,-11 4 0,-4 1 0,2 1 0,5 1 0,6-1 0,7 0 0,7-10 0,9-10 0,14 17 0,0 0 0,-1-1 0,1 1 0,0-1 0,0 1 0,0 0 0,0-1 0,0 1 0,0-1 0,1-2 0,16-32 0,9-11 0,3 1 0,2-2 0,-6 5 0,-15 9 0,-12 34 0,2 0 0,0 0 0,0-1 0,0 1 0,-1 0 0,1 0 0,0-1 0,-1 1 0,1 0 0,-1 0 0,1 0 0,-1 0 0,1 0 0,-1 0 0,0 0 0,1 0 0,-1 0 0,0 0 0,0 0 0,-2-1 0,-2-1 0,0 1 0,0 0 0,0 0 0,0 0 0,0 1 0,-9-2 0,-51 0 0,-10 9 0,0 9 0,22-4 0,34-12 0,19 0 0,0 0 0,1 0 0,-1 0 0,0 1 0,1-1 0,-1 0 0,1 0 0,-1 1 0,1-1 0,0 0 0,-1 1 0,1-1 0,0 1 0,-1-1 0,1 1 0,0-1 0,-1 1 0,1 0 0,0-1 0,1 1 0,32-26 0,17-10 0,5-2 0,-6 0 0,-7-1 0,-20 7 0,-23 31 0,0 0 0,1 0 0,-1 0 0,1 0 0,-1-1 0,1 1 0,-1 0 0,0 0 0,0-1 0,1 1 0,-1 0 0,0 0 0,0-1 0,0 1 0,0 0 0,0-1 0,-1-1 0,0 2 0,0-1 0,1 1 0,-1 0 0,0 0 0,0 0 0,0 0 0,1 0 0,-1 0 0,0 0 0,0 0 0,0 1 0,0-1 0,0 0 0,-1 1 0,1-1 0,0 1 0,-2-1 0,-33-8 0,-6 4 0,0 4 0,8-3 0,9-4 0,8-5 0,18 11 0,-2 1 0,1 0 0,-1 0 0,1 0 0,0 0 0,0-1 0,0 1 0,-1 0 0,1 0 0,0 0 0,0-1 0,0 1 0,0 0 0,1 0 0,-1 0 0,0-2 0,18-27 0,15-12 0,19-15 0,4-4 0,3-1 0,1-3 0,-11 3 0,-8 7 0,-12 9 0,-7 13 0,-7 6 0,-20 26 0,4 0 0,1 0 0,-1 0 0,0 0 0,1 0 0,-1 0 0,0 0 0,1 0 0,-1 0 0,0 0 0,0 1 0,0-1 0,0 0 0,0 1 0,1-1 0,-1 0 0,0 1 0,-1-1 0,1 1 0,0 0 0,0-1 0,-1 1 0,-26-5 0,-35-1 0,-49 1 0,-4 3 0,9 2 0,20 1 0,16 1 0,23-5 0,47 1 0,0 1 0,-1 1 0,1 0 0,0-1 0,-1 1 0,1-1 0,0 0 0,0 1 0,0-1 0,-1 0 0,1 0 0,0 0 0,0 0 0,0 0 0,0 0 0,0 0 0,0 0 0,-1-2 0,3 2 0,-1-1 0,0 1 0,0-1 0,0 1 0,0 0 0,0-1 0,0 1 0,0 0 0,1-1 0,-1 1 0,0 0 0,1 0 0,-1-1 0,1 1 0,-1 0 0,1 0 0,0 0 0,-1-1 0,1 1 0,0 0 0,1-1 0,30-45 0,22-6 0,12-15 0,-3-4 0,-3 1 0,-9 4 0,-9 10 0,-13 10 0,-10 9 0,-20 36 0,2 1 0,-1 0 0,0-1 0,0 1 0,1-1 0,-1 1 0,0 0 0,0-1 0,0 1 0,0-1 0,0 1 0,-1-1 0,1 1 0,0 0 0,-1-1 0,1 1 0,-1-2 0,-1 1 0,1 1 0,-1-1 0,1 1 0,0 0 0,-1-1 0,1 1 0,-1 0 0,0 0 0,1 0 0,-1 0 0,0 0 0,1 1 0,-1-1 0,-2 0 0,-38-8 0,-18 5 0,1 4 0,9-4 0,17-8 0,33 11 0,0 1 0,-1-1 0,0 1 0,1-1 0,-1 0 0,1 1 0,-1-1 0,0 0 0,1 0 0,-1 1 0,1-1 0,0 0 0,-1 0 0,1 0 0,0 0 0,-1 0 0,1 1 0,0-1 0,0 0 0,0 0 0,0 0 0,-1 0 0,1 0 0,0 0 0,1-1 0,-1-1 0,1 0 0,0 0 0,0 1 0,0-1 0,0 1 0,0-1 0,1 1 0,-1-1 0,1 1 0,2-4 0,28-38 0,10-5 0,1-4 0,-7 0 0,-9 5 0,-27 46 0,1-1 0,0 0 0,0 0 0,0 0 0,-1 0 0,1 0 0,-1-1 0,1 1 0,-1 0 0,0-4 0,-1 6 0,1-1 0,0 1 0,-1-1 0,1 1 0,-1-1 0,1 1 0,-1-1 0,0 1 0,1-1 0,-1 1 0,0 0 0,0-1 0,0 1 0,0 0 0,0 0 0,0 0 0,-2-2 0,1 1 0,-1 0 0,0 0 0,0 0 0,0 0 0,0 1 0,0-1 0,0 1 0,-4-1 0,-25-2 0,0 6 0,7-2 0,10-4 0,15 3 0,0 1 0,0-1 0,0 1 0,-1-1 0,1 1 0,0-1 0,0 1 0,0 0 0,0-1 0,0 1 0,-1-1 0,1 1 0,0-1 0,0 1 0,0-1 0,0 1 0,0-1 0,1 1 0,-1-1 0,0 1 0,0-1 0,0 1 0,0-1 0,0 1 0,1-1 0,-1 1 0,0-1 0,23-23 0,17-20 0,17-6 0,-4-5 0,-9 4 0,-12 5 0,-11 7 0,-21 38 0,1-1 0,-1 0 0,1 0 0,-1-1 0,1 1 0,-1 0 0,0 0 0,1 0 0,-1 0 0,0-1 0,-1-2 0,0 3 0,1 1 0,-1 0 0,1 0 0,-1 0 0,0 0 0,1-1 0,-1 1 0,0 0 0,1 0 0,-1 0 0,0 1 0,0-1 0,0 0 0,0 0 0,0 0 0,0 1 0,0-1 0,-1 0 0,-28-10 0,-13 6 0,-6 4 0,3 1 0,4 2 0,14 0 0,19 0 0,13-11 0,14-5 0,3-5 0,-2-3 0,-4-3 0,-8 5 0,-7 19 0,0 0 0,0 1 0,-1-1 0,1 0 0,0 0 0,0 0 0,0 0 0,0 0 0,-1 0 0,1 1 0,0-1 0,0 0 0,-1 0 0,1 0 0,-1 1 0,1-1 0,-2-1 0,-16-9 0,-10 5 0,-7 3 0,-2 2 0,2 1 0,4 1 0,11-10 0,20 10 0,0-1 0,0 0 0,-1 0 0,1 0 0,0-1 0,0 1 0,-1 0 0,1 0 0,0 0 0,0-1 0,-1 1 0,1 0 0,0 0 0,0-1 0,0 1 0,-1 0 0,1-1 0,0 1 0,0 0 0,0-1 0,0 1 0,0 0 0,0-1 0,0 1 0,-1 0 0,1-1 0,0 1 0,0-1 0,0 1 0,0 0 0,0-1 0,1 1 0,10-19 0,9 1 0,9-7 0,3-6 0,-1 4 0,-9 4 0,-17 7 0,-6 15 0,0 1 0,0-1 0,1 0 0,-1 0 0,0 1 0,0-1 0,1 0 0,-1 1 0,0-1 0,0 1 0,0-1 0,0 1 0,0-1 0,1 1 0,-1 0 0,0 0 0,0-1 0,-1 1 0,-34-5 0,-14 3 0,-5 1 0,-2 2 0,7 0 0,11 5 0,12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5.8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5 0,0 10 0,0 4 0,0 1 0,0 1 0,0-1 0,0-6-8191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9.5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39.55615"/>
      <inkml:brushProperty name="anchorY" value="8440.26855"/>
      <inkml:brushProperty name="scaleFactor" value="0.5"/>
    </inkml:brush>
  </inkml:definitions>
  <inkml:trace contextRef="#ctx0" brushRef="#br0">223 175 24575,'0'0'0,"-3"0"0,6 0 0,19 0 0,30 0 0,35 0 0,17 0 0,8 0 0,-9 0 0,-23 5 0,-74-4 0,1 0 0,1 1 0,-1 0 0,0 0 0,7 4 0,-11-6 0,-2 1 0,1-1 0,-1 1 0,0 0 0,1 0 0,-1 0 0,0 0 0,1 0 0,-1 0 0,0 0 0,0 1 0,0-1 0,0 0 0,0 1 0,0-1 0,1 3 0,-2-3 0,0 1 0,0-1 0,0 0 0,0 1 0,-1-1 0,1 0 0,0 1 0,0-1 0,-1 0 0,1 1 0,0-1 0,-1 0 0,0 0 0,1 0 0,-1 1 0,1-1 0,-1 0 0,0 0 0,0 0 0,0 0 0,-1 1 0,-28 38 0,-22 11 0,-14 8 0,-12 3 0,-10 8 0,4-2 0,8-3 0,14-10 0,17-4 0,20-12 0,25-39 0,0 1 0,-1 0 0,1 1 0,0-1 0,-1 0 0,1 0 0,0 0 0,0 0 0,0 0 0,0 0 0,0 1 0,0-1 0,0 0 0,0 0 0,0 0 0,0 0 0,0 0 0,1 0 0,-1 1 0,0-1 0,1 0 0,0 1 0,1 0 0,0 0 0,0-1 0,0 1 0,0-1 0,0 0 0,0 1 0,0-1 0,0 0 0,0-1 0,0 1 0,1 0 0,3 0 0,53 7 0,25-5 0,3-3 0,-16-2 0,-23 5 0,-47-2 0,0-1 0,1 0 0,-1 0 0,0 1 0,1-1 0,-1 0 0,0 1 0,0-1 0,1 1 0,-1 0 0,0 0 0,0-1 0,0 1 0,0 0 0,0 0 0,2 2 0,-3-2 0,0 0 0,0 0 0,0 0 0,1 0 0,-1 0 0,0 0 0,0 0 0,-1 0 0,1 0 0,0 0 0,0-1 0,0 1 0,-1 0 0,1 0 0,0 0 0,0 0 0,-1 0 0,1-1 0,-1 1 0,1 0 0,-1 0 0,1-1 0,-1 1 0,-1 1 0,-23 30 0,-14 3 0,-6 5 0,0 2 0,5-6 0,4-3 0,6-5 0,8-2 0,11-7 0,12-19 0,-1 1 0,0 0 0,0-1 0,0 1 0,0-1 0,1 1 0,-1-1 0,0 1 0,0 0 0,0-1 0,0 1 0,1-1 0,-1 1 0,0-1 0,0 1 0,1-1 0,-1 1 0,0-1 0,1 0 0,-1 1 0,0-1 0,1 1 0,-1-1 0,1 0 0,-1 1 0,1-1 0,0 0 0,29 9 0,16-5 0,7-2 0,-6 7 0,-10 9 0,-37-15 0,2-2 0,0 1 0,-1 0 0,1 0 0,-1 0 0,1 0 0,-1 0 0,0 0 0,0 0 0,0 1 0,0-1 0,0 0 0,1 4 0,-4 1 0,2-3 0,0 1 0,0 0 0,-1 0 0,1 0 0,-1 0 0,0 0 0,-1 0 0,-1 5 0,-6 7 0,0-1 0,1-1 0,-14 18 0,-52 70 0,-23 34 0,-5 22 0,8 13 0,20 6 0,21-12 0,45-132 0,1 1 0,-3 40 0,8-57 0,1 2 0,0 0 0,5 35 0,-4-46 0,1 0 0,0 1 0,1-1 0,1 0 0,-1 0 0,8 15 0,-9-17 0,2-1 0,0-1 0,0 1 0,0-1 0,0 0 0,1 0 0,0 0 0,5 4 0,-7-4 0,2-2 0,0 1 0,1-1 0,-1 0 0,0 0 0,1 0 0,8 3 0,-6-2 0,0-1 0,0-1 0,0 0 0,0 0 0,8 0 0,41-3 0,0-6 0,-1-2 0,-8-5 0,-15 2 0,-16 11 0,-15 1 0,-1 0 0,0 0 0,0 0 0,0 0 0,0 0 0,0 0 0,1 0 0,-1 0 0,0 1 0,0-1 0,0 0 0,0 0 0,0 0 0,0 0 0,0 0 0,1 0 0,-1 1 0,0-1 0,0 0 0,0 0 0,0 0 0,0 0 0,0 1 0,0-1 0,0 0 0,0 0 0,0 0 0,0 1 0,0-1 0,0 0 0,0 0 0,0 0 0,0 0 0,0 1 0,0-1 0,0 0 0,0 0 0,0 0 0,0 1 0,0-1 0,0 0 0,0 0 0,0 0 0,-1 0 0,1 0 0,0 1 0,0-1 0,0 0 0,0 0 0,-9 20 0,0 0 0,9-1 0,2-18 0,-1 0 0,-1 0 0,1 0 0,0 0 0,0 0 0,-1 0 0,1 0 0,0 0 0,0 0 0,0 0 0,0 0 0,0-1 0,0 1 0,2 0 0,27 5 0,9-5 0,-2-8 0,-11-1 0,-21 5 0,-21 6 0,-11 7 0,-5 5 0,0 0 0,9-2 0,20-8 0,24-13 0,18-17 0,10-7 0,4-3 0,-8 10 0,-14 17 0,-31 9 0,1-1 0,0 0 0,-1 0 0,1 0 0,0 0 0,-1 0 0,1 0 0,0 1 0,-1-1 0,1 0 0,-1 1 0,1-1 0,0 0 0,-1 1 0,1-1 0,-1 1 0,1-1 0,-1 1 0,1-1 0,-1 1 0,0 0 0,1-1 0,-1 1 0,0-1 0,1 1 0,-1 0 0,0-1 0,1 2 0,1 0 0,-2 0 0,1 1 0,0-1 0,-1 1 0,1 0 0,-1-1 0,0 1 0,0 0 0,0 3 0,-1 34 0,-3 8 0,-1-2 0,0 2 0,2-6 0,0-4 0,2-5 0,0-4 0,-3-3 0,-9 3 0,-8 9 0,-5 5 0,-1-1 0,1 1 0,4-3 0,2-4 0,5-4 0,5-3 0,8-7 0,3-21 0,-1 0 0,0 0 0,0 0 0,1 0 0,-1-1 0,1 1 0,-1 0 0,0 0 0,1 0 0,0 0 0,-1 0 0,1-1 0,-1 1 0,1 0 0,0-1 0,0 2 0,24 7 0,5-5 0,2-2 0,-4 2 0,-8 5 0,-6 4 0,-6 5 0,-12 2 0,-16 8 0,-24 5 0,-20 11 0,-14 9 0,0-1 0,9-5 0,16-6 0,25-15 0,25-21 0,6-4 0,29-13 0,23-15 0,22-7 0,11-6 0,2-5 0,0 3 0,-13 7 0,-23 11 0,-23 8 0,-20 7 0,-21 5 0,-10 8 0,-6 2 0,6 0 0,18-4 0,13-3 0,6-6 0,4 0 0,-2-4 0,1-5 0,-9-2 0,-12 18 0,1-1 0,1 0 0,-1 0 0,0 0 0,0 0 0,0 0 0,0 0 0,0 0 0,0 0 0,0 0 0,0 0 0,0 0 0,0 0 0,-1 1 0,1-1 0,-1-2 0,-13-10 0,-16 3 0,-9 0 0,-9 2 0,5-3 0,9-3 0,9-3 0,10-2 0,11-8 0,10-6 0,11-6 0,10-13 0,3-14 0,0-6 0,0-5 0,-3-1 0,-5 6 0,-7 10 0,-6 12 0,-4 5 0,-7 7 0,-7 6 0,-9 9 0,-8-2 0,-3 6 0,-1 0 0,1 5 0,2-1 0,3 4 0,4-2 0,7-2 0,4-8 0,13-11 0,0 28 0,-1-1 0,0 1 0,0 0 0,8-11 0,24-39 0,12-3 0,4-6 0,-3 1 0,-10 3 0,-10 8 0,-29 51 0,2-1 0,0 0 0,0-1 0,0 1 0,0-1 0,-1 1 0,0 0 0,1-1 0,-1-6 0,-2 8 0,2 0 0,-1 1 0,1-1 0,-1 1 0,0-1 0,0 0 0,1 1 0,-1-1 0,0 1 0,0 0 0,0-1 0,-1 1 0,1 0 0,0 0 0,0 0 0,-1 0 0,1 0 0,-2-1 0,-4-2 0,0 2 0,1-1 0,-1 1 0,1 0 0,-13-1 0,-40-5 0,1 5 0,10 9 0,13-4 0,17-9 0,17 7 0,1 0 0,0-1 0,-1 1 0,1 0 0,0-1 0,-1 1 0,1-1 0,0 1 0,0 0 0,-1-1 0,1 1 0,0-1 0,0 1 0,0-1 0,0 1 0,0-1 0,0 1 0,-1-1 0,1 1 0,0-1 0,0 0 0,0 1 0,0-1 0,1 1 0,-1-1 0,0 0 0,12-23 0,8-13 0,9-12 0,2-5 0,5 3 0,-6-5 0,-7 6 0,-12 11 0,-10 7 0,-10 10 0,7 20 0,0 0 0,1 1 0,-1 0 0,0-1 0,0 1 0,0 0 0,0 0 0,0 0 0,-4-1 0,-23-6 0,-1 5 0,-1 3 0,-2 1 0,2 1 0,7-5 0,6-10 0,18 12 0,0 1 0,-1-1 0,1 0 0,0 0 0,-1 0 0,1 0 0,0 0 0,-1 0 0,1 0 0,0 0 0,0 0 0,0 0 0,-1 0 0,1 0 0,0 0 0,1 0 0,-1-2 0,11-29 0,12-18 0,10-10 0,6-9 0,-1 6 0,-1 2 0,-9 10 0,-8 8 0,-12 12 0,-9 30 0,1 0 0,0 0 0,0 0 0,0 0 0,-1 0 0,1 0 0,0 0 0,-1 0 0,1 1 0,0-1 0,-1 0 0,1 0 0,-1 0 0,1 0 0,-1 0 0,1 1 0,-1-1 0,1 0 0,-1 1 0,0-1 0,0 0 0,-2-1 0,1 0 0,-1 1 0,1-1 0,-1 1 0,0 0 0,1 0 0,-1 1 0,-4-2 0,-36-2 0,-10 3 0,-8 6 0,-4 2 0,2 0 0,5-1 0,16-7 0,42 0 0,-1 0 0,0 1 0,0 0 0,0-1 0,0 1 0,0 0 0,0-1 0,0 0 0,0 1 0,0-1 0,0 0 0,0 1 0,0-1 0,0 0 0,0 0 0,0 0 0,1 0 0,-1 0 0,-1-2 0,2 1 0,0 0 0,0 0 0,0 0 0,0 0 0,0 1 0,0-1 0,0 0 0,0 0 0,0 0 0,1 1 0,-1-1 0,1 0 0,-1 0 0,1 1 0,0-1 0,1-1 0,21-45 0,13-10 0,15-14 0,5 1 0,-3 6 0,-7 10 0,-16 16 0,-29 36 0,0 0 0,0 1 0,1 0 0,-1-1 0,0 1 0,0-1 0,-1 1 0,1-1 0,0 0 0,0-2 0,-1 4 0,0 0 0,0 0 0,0 0 0,0 0 0,0 0 0,0 0 0,-1 0 0,1 0 0,0 0 0,0 0 0,-1 1 0,1-1 0,0 0 0,-1 0 0,1 0 0,-1 0 0,1 1 0,-1-1 0,1 0 0,-1 1 0,0-1 0,0 0 0,-1-1 0,-1 0 0,1 1 0,0-1 0,-1 1 0,1 0 0,-1 0 0,1 0 0,-1 1 0,-2-1 0,-37-5 0,-12 4 0,-7 3 0,-4 1 0,6-1 0,9 1 0,18-5 0,32 3 0,-1 0 0,1 0 0,-1-1 0,0 1 0,1 0 0,-1 0 0,1 0 0,-1 0 0,1-1 0,-1 1 0,0 0 0,1-1 0,-1 1 0,1 0 0,0-1 0,-1 1 0,1-1 0,-1 1 0,1-1 0,-1 1 0,1-1 0,0 1 0,-1-2 0,1 1 0,0 1 0,0-1 0,0 0 0,0 1 0,0-1 0,1 0 0,-1 0 0,0 1 0,0-1 0,1 1 0,-1-1 0,0 0 0,1 1 0,-1-1 0,0 1 0,1-1 0,-1 0 0,1 1 0,-1 0 0,1-1 0,0 0 0,22-17 0,7-8 0,7-7 0,3-2 0,3-3 0,1 1 0,-5 2 0,-7 4 0,-10 2 0,-13 7 0,-10 7 0,-9 6 0,-6 4 0,-13 3 0,-7 11 0,-4 2 0,-4 5 0,3-2 0,5-2 0,4-3 0,13-4 0,16-7 0,15-7 0,9-5 0,9-15 0,10-3 0,-4-6 0,-10 4 0,-13 8 0,-13 8 0,0 7 0,1 5 0,0 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3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747.26465"/>
      <inkml:brushProperty name="anchorY" value="3191.229"/>
      <inkml:brushProperty name="scaleFactor" value="0.5"/>
    </inkml:brush>
  </inkml:definitions>
  <inkml:trace contextRef="#ctx0" brushRef="#br0">1 10 24575,'0'0'0,"3"0"0,6 0 0,4 0 0,0-4 0,-3-1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416.62207"/>
      <inkml:brushProperty name="anchorY" value="1932.17615"/>
      <inkml:brushProperty name="scaleFactor" value="0.5"/>
    </inkml:brush>
  </inkml:definitions>
  <inkml:trace contextRef="#ctx0" brushRef="#br0">1 99 24575,'0'0'0,"7"-4"0,7-2 0,7-3 0,12-5 0,7 1 0,-1 2 0,-3 3 0,-7-2 0,4-2 0,-7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7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00.68384"/>
      <inkml:brushProperty name="anchorY" value="770.69263"/>
      <inkml:brushProperty name="scaleFactor" value="0.5"/>
    </inkml:brush>
  </inkml:definitions>
  <inkml:trace contextRef="#ctx0" brushRef="#br0">178 0 24575,'0'0'0,"-7"4"0,-12 2 0,-11 4 0,-4-1 0,0-1 0,2-2 0,11-2 0,20-2 0,24-10 0,18-2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4.0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665.62354"/>
      <inkml:brushProperty name="anchorY" value="7362.39697"/>
      <inkml:brushProperty name="scaleFactor" value="0.5"/>
    </inkml:brush>
  </inkml:definitions>
  <inkml:trace contextRef="#ctx0" brushRef="#br0">176 1585 24575,'0'0'0,"7"0"0,20 0 0,16 0 0,12 0 0,4 0 0,-5 0 0,-7 5 0,-12 5 0,-33-8 0,1-1 0,-1 0 0,0 1 0,1 0 0,-1-1 0,0 1 0,0 0 0,3 4 0,9 18 0,-16-20 0,2-2 0,0 1 0,-1 0 0,1 0 0,-1-1 0,1 1 0,-1 0 0,0-1 0,0 1 0,0-1 0,-2 4 0,-21 36 0,-7 5 0,-7 2 0,5 6 0,7-4 0,7-6 0,13-11 0,8-10 0,-1-23 0,0 0 0,0 0 0,-1 0 0,1 0 0,0 0 0,0 0 0,0 0 0,0 0 0,0 0 0,-1 0 0,1-1 0,1 1 0,-1 0 0,2 0 0,-1-2 0,0 2 0,0-1 0,0 0 0,0 0 0,1 0 0,-1 0 0,0 0 0,0-1 0,4 0 0,23-12 0,-3-7 0,-9 1 0,-18 20 0,1-2 0,0 1 0,0 0 0,0-1 0,1 1 0,-1 0 0,0-1 0,0 1 0,0-1 0,0 1 0,0-1 0,0 1 0,0 0 0,0-1 0,0 1 0,0-1 0,0 1 0,0 0 0,0-1 0,0 1 0,0-1 0,0 1 0,0 0 0,0-1 0,-1 1 0,1-1 0,0 1 0,0 0 0,0-1 0,-1 1 0,1 0 0,0-1 0,-1 1 0,-16-3 0,-21 14 0,-8 8 0,-1 5 0,3 3 0,2-4 0,5-1 0,1 1 0,12-6 0,27-18 0,-3 1 0,0 1 0,0-1 0,0 0 0,0 0 0,-1 0 0,1 1 0,0-1 0,0 0 0,0 0 0,0 1 0,0-1 0,0 0 0,0 0 0,0 1 0,0-1 0,0 0 0,0 0 0,0 0 0,0 1 0,0-1 0,0 0 0,0 0 0,0 1 0,0-1 0,1 0 0,-1 0 0,0 1 0,0-1 0,0 0 0,0 0 0,0 0 0,0 1 0,1-1 0,-1 0 0,0 0 0,0 0 0,0 0 0,0 0 0,1 1 0,-1-1 0,0 0 0,0 0 0,0 0 0,1 0 0,-1 0 0,0 0 0,0 0 0,0 0 0,1 0 0,-1 0 0,0 0 0,0 0 0,1 0 0,-1 0 0,0 0 0,0 0 0,0 0 0,1 0 0,-1 0 0,39-7 0,31-17 0,20-17 0,1-9 0,-5 1 0,-11 2 0,-24 12 0,-21 19 0,-29 17 0,-1-1 0,0 0 0,0-1 0,1 1 0,-1 0 0,0 0 0,0 0 0,1 0 0,-1 0 0,0 0 0,1 0 0,-1 0 0,0 0 0,0 0 0,1 0 0,-1 0 0,0 0 0,0 0 0,1 0 0,-1 0 0,0 1 0,0-1 0,1 0 0,-1 0 0,0 0 0,0 0 0,0 1 0,1-1 0,-1 0 0,0 0 0,0 0 0,0 1 0,1-1 0,-1 0 0,0 0 0,0 1 0,0-1 0,0 0 0,0 0 0,0 1 0,1-1 0,-1 0 0,0 1 0,0-1 0,0 0 0,0 1 0,0-1 0,0 0 0,0 0 0,0 1 0,0 0 0,-10 25 0,-6 8 0,-6 8 0,2 0 0,22-40 0,-3 2 0,0-1 0,0 1 0,0-1 0,1 1 0,-1 0 0,1 6 0,2-9 0,-2 1 0,1 0 0,-1-1 0,1 1 0,0 0 0,0-1 0,0 1 0,0-1 0,-1 1 0,2-1 0,-1 0 0,0 1 0,0-1 0,0 0 0,0 0 0,3 1 0,3 2 0,-1-1 0,0-1 0,0 0 0,0 0 0,12 2 0,45 1 0,-3-10 0,-23 1 0,-32 6 0,-8 0 0,-34 23 0,-21 12 0,-23 18 0,-6 15 0,1 2 0,3 8 0,18-9 0,18-10 0,46-60 0,-1 3 0,-1 0 0,1 0 0,0 0 0,0 0 0,0 1 0,-1 4 0,5-9 0,-2 1 0,0-1 0,0 1 0,0-1 0,0 1 0,0-1 0,1 1 0,-1-1 0,0 1 0,0-1 0,1 1 0,-1-1 0,0 1 0,1-1 0,-1 1 0,0-1 0,1 0 0,-1 1 0,1-1 0,-1 0 0,1 1 0,-1-1 0,0 0 0,1 0 0,-1 0 0,1 1 0,-1-1 0,1 0 0,-1 0 0,1 0 0,-1 0 0,1 0 0,-1 0 0,1 0 0,-1 0 0,1 0 0,-1 0 0,1 0 0,-1 0 0,1-1 0,0 1 0,9-2 0,0-1 0,-1 1 0,16-8 0,54-34 0,14-17 0,-2-11 0,-13 0 0,-19 7 0,-19 11 0,-39 51 0,1-1 0,0 0 0,0 1 0,0-1 0,-1 0 0,1-1 0,-1 1 0,1-4 0,-3 6 0,1 1 0,0 0 0,-1 0 0,1-1 0,0 1 0,0 0 0,0 0 0,-1 0 0,1 0 0,-1 0 0,1 0 0,-1 0 0,1 0 0,-1 0 0,1 0 0,-1 0 0,0 0 0,0 0 0,1 0 0,-1 0 0,0 1 0,0-1 0,0 0 0,-1 0 0,0-2 0,-2 1 0,1 0 0,-1 1 0,1-1 0,-1 1 0,1 0 0,-1 0 0,-5-1 0,-46-4 0,-12 4 0,4 4 0,8 0 0,9 1 0,13-6 0,11-5 0,11-5 0,5-10 0,10-3 0,2-3 0,0 1 0,4 4 0,-5 7 0,-6 17 0,1 0 0,0 0 0,0 0 0,0-1 0,0 1 0,0 0 0,0 0 0,0-1 0,0 1 0,0 0 0,0 0 0,0-1 0,0 1 0,0 0 0,0 0 0,0-1 0,-1 1 0,1 0 0,0 0 0,0 0 0,0-1 0,0 1 0,0 0 0,-1 0 0,1 0 0,0-1 0,0 1 0,0 0 0,-1 0 0,1 0 0,0 0 0,0 0 0,0 0 0,-1 0 0,1 0 0,0-1 0,-8 9 0,-1 9 0,-3 1 0,2 4 0,1 0 0,-1-3 0,-2-5 0,1-14 0,11-13 0,11-18 0,11-15 0,13-22 0,3-17 0,-1 3 0,-3 9 0,-7 14 0,-17 17 0,-11 42 0,1-1 0,0 1 0,0-1 0,0 0 0,0 0 0,0 1 0,0-1 0,0 0 0,0 1 0,0-1 0,0 0 0,0 1 0,-1-1 0,1 0 0,0 1 0,0-1 0,-1 0 0,1 1 0,-1-1 0,1 1 0,0-1 0,-1 1 0,1-1 0,-1 1 0,1-1 0,-1 1 0,1-1 0,-1 1 0,1 0 0,-2-1 0,-1 0 0,0 1 0,1 0 0,-1 0 0,1 0 0,-1 0 0,1 0 0,-1 1 0,1 0 0,-1-1 0,-4 3 0,-33 15 0,-6 13 0,2 5 0,5 0 0,9-2 0,5-7 0,26-26 0,-2 0 0,1 0 0,-1 0 0,1 0 0,-1 0 0,1 0 0,-1 0 0,1 0 0,-1 0 0,1 0 0,0 0 0,0 0 0,-1 0 0,1 1 0,0-1 0,0 2 0,4-5 0,-3 3 0,1-1 0,-1 1 0,1-1 0,-1 0 0,1 0 0,-1 0 0,1 0 0,-1 0 0,1 0 0,-1 0 0,1 0 0,-1-1 0,1 1 0,1-1 0,56-22 0,27-18 0,4-5 0,-8 0 0,-22 8 0,-28 20 0,-29 22 0,-8 7 0,-23 33 0,-12 18 0,-7 12 0,-3 5 0,5 7 0,0-11 0,7-6 0,5-18 0,4-16 0,8-9 0,8-15 0,17-12 0,18-19 0,7-13 0,8-10 0,-4 0 0,-15 6 0,-13 20 0,-5 17 0,0 0 0,0-1 0,0 1 0,-1 0 0,1 0 0,0 0 0,0-1 0,-1 1 0,1 0 0,0 0 0,0 0 0,0 0 0,-1 0 0,1 0 0,0 0 0,-1 0 0,1 0 0,0 0 0,0 0 0,-1 0 0,1 0 0,0 0 0,0 0 0,-1 0 0,1 0 0,0 0 0,0 0 0,-1 0 0,1 0 0,0 0 0,0 0 0,-1 1 0,1-1 0,0 0 0,0 0 0,0 0 0,-1 1 0,1-1 0,0 0 0,0 0 0,0 1 0,-27 13 0,-6 13 0,-1 1 0,0-4 0,3-1 0,-1-1 0,7-14 0,24-9 0,0 1 0,-1 0 0,1 0 0,0 0 0,0 0 0,0 0 0,0-1 0,-1 1 0,1 0 0,0-1 0,0 1 0,0-1 0,0 0 0,0 1 0,-1-2 0,2-3 0,-1 2 0,0 0 0,0 0 0,1 0 0,-1 0 0,1 0 0,-1 0 0,1 0 0,0 0 0,1-5 0,9-59 0,12-28 0,2-12 0,2 0 0,0 4 0,-6 13 0,3 17 0,0 22 0,-13 27 0,-18 35 0,-21 21 0,-12 24 0,-7 3 0,1 2 0,9-6 0,15-27 0,20-22 0,5-7 0,23-24 0,26-27 0,18-20 0,8-14 0,-2 0 0,-14 6 0,-16 13 0,-42 61 0,0-1 0,1 0 0,-1 0 0,4-15 0,-8 24 0,2-2 0,-1-1 0,0 1 0,0-1 0,0 1 0,0-1 0,0 1 0,0 0 0,1-1 0,-1 1 0,0-1 0,0 1 0,0-1 0,0 1 0,0-1 0,0 1 0,-1-1 0,1 1 0,0 0 0,0-1 0,0 1 0,0-1 0,0 1 0,-1-1 0,1 1 0,0 0 0,0-1 0,0 1 0,-1 0 0,1-1 0,0 1 0,-1 0 0,1-1 0,0 1 0,-1 0 0,1 0 0,0-1 0,-1 1 0,1 0 0,0 0 0,-1 0 0,1 0 0,-1-1 0,1 1 0,0 0 0,-1 0 0,1 0 0,-1 0 0,1 0 0,-3 0 0,0 1 0,0 0 0,0 0 0,0 1 0,0-1 0,0 1 0,0-1 0,0 1 0,-2 3 0,-53 30 0,-20 18 0,-6 11 0,7-2 0,9-2 0,16-18 0,17-22 0,36-21 0,-1 1 0,0 0 0,0 1 0,0-1 0,-1 0 0,1 0 0,0 0 0,0 0 0,-1 0 0,1 0 0,0 0 0,0 1 0,-1-1 0,1 0 0,0 0 0,-1 0 0,1 0 0,0 0 0,0 0 0,-1 0 0,1-1 0,0 1 0,0 0 0,-1 0 0,1 0 0,0 0 0,0 0 0,-1 0 0,1 0 0,0-1 0,0 1 0,0 0 0,-1 0 0,1 0 0,0-1 0,0 1 0,0 0 0,0 0 0,-1-1 0,1 1 0,0 0 0,0 0 0,0-1 0,0 1 0,0 0 0,0 0 0,0-1 0,0 1 0,-1 0 0,1-1 0,0 1 0,0 0 0,0-1 0,0 1 0,0 0 0,1-1 0,6-30 0,19-33 0,12-24 0,6-17 0,-5-7 0,-8 4 0,-9 11 0,-9 19 0,-13 70 0,1 0 0,-1-1 0,0 1 0,-2-14 0,1 20 0,1 0 0,0 0 0,-1-1 0,0 1 0,1 0 0,-1 0 0,0 0 0,0 1 0,0-1 0,0 0 0,0 0 0,0 0 0,0 1 0,-3-3 0,1 2 0,1 1 0,0-1 0,0 1 0,0 0 0,0 1 0,-1-1 0,1 0 0,0 1 0,0-1 0,-1 1 0,1 0 0,0 0 0,-4 0 0,-2 0 0,0 2 0,-1-1 0,1 1 0,-11 4 0,-38 21 0,2 3 0,10 1 0,18-10 0,15-16 0,18-21 0,14-20 0,8-20 0,6-7 0,1-3 0,2 3 0,-2 8 0,-12 14 0,-16 12 0,-7 29 0,0-1 0,0 1 0,0-1 0,0 1 0,-1-1 0,1 1 0,0-1 0,0 1 0,0-1 0,0 1 0,0-1 0,-1 1 0,1 0 0,0-1 0,0 1 0,-1-1 0,1 1 0,0-1 0,-1 1 0,1 0 0,0-1 0,-1 1 0,1 0 0,-1 0 0,1-1 0,0 1 0,-1 0 0,1 0 0,-1-1 0,1 1 0,-1 0 0,-22-3 0,-1 9 0,-3 4 0,5-10 0,5-6 0,18 6 0,-1 0 0,-1-1 0,1 1 0,0-1 0,0 1 0,-1-1 0,1 1 0,0-1 0,0 1 0,-1-1 0,1 1 0,0-1 0,0 1 0,0-1 0,0 1 0,0-1 0,-1 0 0,1 1 0,0-1 0,0 1 0,0-1 0,1 1 0,-1-2 0,6-26 0,9-9 0,9-7 0,6-4 0,3-1 0,-2-2 0,-1 5 0,-7 1 0,-11 10 0,-10 14 0,-3 21 0,1-1 0,0 1 0,0-1 0,-1 1 0,1 0 0,0-1 0,0 1 0,-1 0 0,1-1 0,0 1 0,-1 0 0,1-1 0,-1 1 0,1 0 0,0 0 0,-1-1 0,1 1 0,-1 0 0,1 0 0,0 0 0,-1 0 0,1 0 0,-1-1 0,1 1 0,-1 0 0,1 0 0,0 0 0,-1 0 0,0 1 0,-22 9 0,-13 15 0,-7 10 0,-4 13 0,4 10 0,4 6 0,10 6 0,5-3 0,7 2 0,7-4 0,4 0 0,4 0 0,6 2 0,5 2 0,5 10 0,4 2 0,11 14 0,1 9 0,9 9 0,0 9 0,1 7 0,1 3 0,-3 4 0,-9-3 0,-8 3 0,-8-3 0,-6-8 0,-8-4 0,-8-7 0,-5-1 0,0-15 0,2-14 0,3-17 0,3-16 0,11-17 0,-5-32 0,0 0 0,1-1 0,-1 1 0,1-1 0,0 1 0,0-1 0,-1 1 0,1-1 0,0 0 0,0 0 0,0 1 0,2 1 0,14 7 0,3-7 0,-10-4 0,-4 3 0,-9 0 0,-2 5 0,-2 5 0,6 3 0,5 5 0,6-3 0,5-3 0,-1 1 0,2 6 0,1-3 0,2 6 0,5 2 0,1 5 0,1-4 0,-5-1 0,-6-1 0,-5-1 0,-4 0 0,-4-1 0,-1 0 0,-1 1 0,-6-5 0,-3-1 0,-9 1 0,-4-4 0,7-3 0,7-5 0,14-2 0,4-3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44 24575,'877'0'0,"-847"-2"0,59-12 0,-43 5 0,6-5-1365,-37 9-5461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114 0 24575,'12'16'0,"-1"1"0,0 0 0,0 0 0,10 26 0,-12-24 0,1 0 0,0-1 0,1 0 0,14 16 0,-17-25 0,-5-6 0,0 0 0,0 0 0,-1 0 0,0 0 0,1 0 0,-1 1 0,2 4 0,-3-7 0,-1 1 0,0-1 0,0 0 0,0 0 0,1 0 0,-1 0 0,0 1 0,0-1 0,-1 0 0,1 0 0,0 0 0,0 0 0,0 0 0,-1 1 0,1-1 0,0 0 0,-1 0 0,1 0 0,-1 0 0,1 0 0,-1 0 0,0 0 0,1 0 0,-1 0 0,0-1 0,0 1 0,1 0 0,-1 0 0,0-1 0,0 1 0,0 0 0,-1 0 0,-13 9 0,0-1 0,-1 0 0,-30 12 0,31-15 0,0 1 0,0 0 0,1 1 0,0 0 0,-16 14 0,2-5 0,24-15 0,0-1 0,1 1 0,-1 0 0,1 0 0,-1 1 0,1-1 0,0 1 0,0 0 0,-5 5 0,8-8 0,0 0 0,0 1 0,0-1 0,0 0 0,0 0 0,0 1 0,1-1 0,-1 0 0,0 0 0,0 1 0,0-1 0,0 0 0,0 0 0,0 0 0,0 1 0,0-1 0,0 0 0,1 0 0,-1 0 0,0 1 0,0-1 0,0 0 0,0 0 0,1 0 0,-1 0 0,0 1 0,0-1 0,0 0 0,1 0 0,-1 0 0,0 0 0,0 0 0,0 0 0,1 0 0,-1 0 0,0 0 0,0 0 0,0 0 0,1 0 0,-1 0 0,0 0 0,0 0 0,1 0 0,-1 0 0,0 0 0,0 0 0,0 0 0,1 0 0,-1 0 0,0-1 0,0 1 0,0 0 0,1 0 0,-1 0 0,0 0 0,0 0 0,0-1 0,0 1 0,1 0 0,14-6 0,22-11 0,-16 8 0,0 0 0,-1-2 0,0-1 0,-1 0 0,34-30 0,-49 35 0,1 0 0,-1 0 0,0-1 0,-1 0 0,0 0 0,0 0 0,0 0 0,-1-1 0,0 1 0,0-1 0,0-13 0,4-11 0,-5 30 0,0 1 0,-1 0 0,0 0 0,1-1 0,-1 1 0,0 0 0,0-1 0,0 1 0,0 0 0,0-1 0,0 1 0,-1 0 0,1 0 0,-1-1 0,0 1 0,1 0 0,-1 0 0,0 0 0,-1-3 0,-1 2 0,0 0 0,-1-1 0,1 1 0,0 0 0,-1 1 0,0-1 0,-5-2 0,-6-5 0,9 6 0,0 1 0,0-1 0,0-1 0,1 1 0,0-1 0,-1 0 0,1 0 0,1-1 0,-1 0 0,1 0 0,-7-12 0,11 18 0,1 0 0,-1 0 0,0 0 0,0 0 0,0 0 0,0 0 0,0 0 0,0 0 0,0 0 0,0 0 0,0 0 0,0 0 0,0 0 0,0 0 0,0 0 0,0 0 0,0 0 0,0 0 0,0 0 0,1 0 0,-1 0 0,0 0 0,0 0 0,0-1 0,0 1 0,0 0 0,0 0 0,0 0 0,0 0 0,0 0 0,0 0 0,0 0 0,0 0 0,0 0 0,0 0 0,0 0 0,0 0 0,0 0 0,0-1 0,0 1 0,9 11 0,10 16 0,59 117 0,-77-142 0,-1-1 0,1 0 0,-1 1 0,1-1 0,-1 1 0,1-1 0,-1 1 0,0-1 0,1 1 0,-1-1 0,0 1 0,0 0 0,0-1 0,0 1 0,0-1 0,-1 1 0,1-1 0,0 1 0,-1-1 0,1 1 0,-1-1 0,1 1 0,-1-1 0,1 1 0,-1-1 0,-1 2 0,-30 34 0,17-21 0,-71 95-1365,74-93-5461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5.4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24575,'17'60'0,"-11"12"0,-3 1 0,-5 73 0,0-27 0,1-59 0,0-2 0,3 0 0,10 87 0,-5-85 0,-3 0 0,-5 115 0,-1-63 0,2-41-1365,0-50-5461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8.9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64 157 24575,'11'10'0,"0"0"0,0-1 0,22 14 0,-6-6 0,39 33 0,44 28 0,-108-76 0,1-1 0,0 0 0,0 0 0,-1 0 0,1 0 0,0 0 0,0-1 0,0 0 0,0 1 0,0-1 0,0 0 0,0-1 0,0 1 0,-1-1 0,1 1 0,0-1 0,0 0 0,0 0 0,0 0 0,-1-1 0,1 1 0,-1-1 0,1 1 0,3-4 0,6-5 0,-1-1 0,0 0 0,16-22 0,-17 21 0,75-103 0,22-27 0,-98 130 0,-17 18 0,-12 7 0,-283 149 0,302-161 0,-22 10 0,0-1 0,-47 13 0,65-22 0,0 1 0,-1-1 0,1-1 0,0 1 0,-1-1 0,1 0 0,-1 0 0,1-1 0,0 0 0,-1 0 0,1 0 0,0-1 0,0 0 0,0 0 0,0 0 0,0-1 0,0 0 0,0 0 0,1 0 0,-5-4 0,-20-29 0,-37-57 0,43 59 0,66 108 0,-37-61 0,0-1 0,0 0 0,1-1 0,0 0 0,1 0 0,0-1 0,0 0 0,1 0 0,0-1 0,15 11 0,166 93 0,-181-107 0,1-1 0,0 0 0,0 0 0,0-1 0,11 2 0,-19-5 0,1 0 0,-1-1 0,1 0 0,0 0 0,-1 0 0,1 0 0,0 0 0,-1 0 0,1-1 0,-1 1 0,1-1 0,-1 0 0,1 0 0,-1 0 0,1 0 0,-1-1 0,0 1 0,1-1 0,-1 1 0,0-1 0,0 0 0,0 0 0,0 0 0,-1 0 0,3-4 0,16-27 0,30-68 0,-35 66 0,39-64 0,-14 36-1365,-27 46-5461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2:5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6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1 141 24575,'0'-5'0,"4"-1"0,7-5 0,10-4 0,5-4 0,4 0 0,1 0 0,-1 3 0,-5 0 0,-7 2-8191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25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964.65063"/>
      <inkml:brushProperty name="anchorY" value="3945.59985"/>
      <inkml:brushProperty name="scaleFactor" value="0.5"/>
    </inkml:brush>
  </inkml:definitions>
  <inkml:trace contextRef="#ctx0" brushRef="#br0">1647 684 24575,'0'0'0,"-22"5"0,-35 6 0,-29 6 0,-18 3 0,-20 15 0,-5 7 0,-5 12 0,-6 4 0,4 7 0,11 0 0,24-7 0,12-2 0,19-8 0,17-1 0,6-1 0,9 1 0,6 7 0,3 6 0,8 8 0,6-1 0,17 5 0,-1-66 0,1 3 0,0 0 0,0 0 0,8 15 0,-7-16 0,1-1 0,0 0 0,0 0 0,1-1 0,6 8 0,30 26 0,13-7 0,15-10 0,8-8 0,10-6 0,8-5 0,5-4 0,-1 0 0,-3-2 0,6-10 0,-15-6 0,-4-10 0,-14-8 0,-8-3 0,-1-4 0,-2-4 0,2 3 0,5-7 0,0-2 0,-2-6 0,-8-7 0,-8 0 0,-13-3 0,-11-3 0,-9-3 0,-13-3 0,-5 57 0,0 0 0,-8-26 0,-27-48 0,-21-6 0,-13 6 0,55 77 0,-45-39 0,-11 4 0,4 18 0,7 17 0,-1 15 0,-8 18 0,-3 15 0,-8 16 0,-8 13 0,-1 10 0,-9 18 0,-4 14 0,9 8 0,3 24 0,22 3 0,15-2 0,19-10 0,14-13 0,22-86 0,0-2 0,3 35 0,-2-37 0,3 2 0,6 24 0,-3-30 0,-1-1 0,1 0 0,10 19 0,34 49 0,12-7 0,-40-60 0,-2 0 0,32 20 0,-17-16 0,50 22 0,-39-27 0,65 17 0,86 1 0,24-12 0,6-17 0,3-22 0,-24-21 0,-20-17 0,-150 40 0,1-1 0,40-26 0,-54 29 0,0-3 0,0 0 0,20-21 0,-27 24 0,-2-2 0,0 0 0,22-33 0,-26 33 0,-1-1 0,-1 1 0,-1-1 0,9-26 0,-8 23 0,-2-2 0,6-42 0,-2-32 0,-9 10 0,-4 70 0,0 1 0,0-1 0,-8-20 0,6 20 0,-1 1 0,-16-27 0,12 28 0,1 0 0,-1 1 0,-15-14 0,0 5 0,-43-28 0,-67-33 0,-43-3 0,-14 8 0,5 16 0,27 18 0,18 16 0,23 13 0,91 14 0,-51 5 0,-21 11 0,78-9 0,0 0 0,-26 14 0,17-6 0,-36 25 0,-32 38 0,-3 16 0,3 20 0,-7 33 0,5 18 0,4 20 0,22 8 0,20-17 0,20-28 0,29-114 0,-2 47 0,7-65 0,1-1 0,0 1 0,4 19 0,-3-29 0,0-1 0,0-1 0,0 1 0,1 0 0,0 0 0,0-1 0,0 1 0,1-1 0,3 5 0,-4-6 0,-1-1 0,1 0 0,0 0 0,0 0 0,1-1 0,-1 1 0,0-1 0,1 1 0,-1-1 0,1 0 0,-1 0 0,1 0 0,-1 0 0,6 1 0,-3-1 0,0-1 0,0 1 0,0-1 0,0 0 0,0-1 0,1 1 0,-1-1 0,9-3 0,3-1 0,0-1 0,26-13 0,53-32 0,21-15 0,28-26 0,2-6 0,18-18 0,4-9 0,-14 10 0,-13 2 0,-24 15 0,-20 8 0,-25 11 0,-24 11 0,-14 6 0,-15 6 0,-10 3 0,-6 1 0,-10 7 0,-7 10 0,-12 11 0,-19 9 0,-20 7 0,-11 5 0,-2 19 0,3 2 0,9 5 0,17 3 0,10 1 0,13 7 0,10 10 0,8 10 0,4 10 0,4 13 0,1-1 0,5 4 0,-2-67 0,-1 1 0,0 0 0,6 14 0,-3-16 0,-1 0 0,0 0 0,15 16 0,-15-20 0,2 0 0,0 0 0,0-1 0,15 11 0,-13-12 0,1 1 0,0-2 0,23 10 0,-20-11 0,-1-1 0,1 0 0,24 2 0,-23-5 0,1 0 0,-1-1 0,23-3 0,-14-2 0,-1 1 0,28-13 0,-32 8 0,1 0 0,34-23 0,-34 18 0,0-1 0,25-26 0,-25 22 0,32-44 0,-37 39 0,-1 1 0,14-32 0,-16 27 0,16-54 0,2-43 0,-11-7 0,-8 8 0,-6 9 0,-10 17 0,-6 25 0,-7 25 0,16 45 0,0 1 0,0 1 0,0-1 0,0 0 0,0 1 0,0 0 0,-1 0 0,1-1 0,-1 1 0,-3-2 0,3 1 0,0 2 0,-1-1 0,1 0 0,-1 1 0,1 0 0,-1 0 0,1 0 0,-6-1 0,-45 3 0,-16 22 0,-19 29 0,-22 27 0,-3 33 0,-2 28 0,6 15 0,24 5 0,13-2 0,22-16 0,19-22 0,14-22 0,16-18 0,3-74 0,0 0 0,0 1 0,0-1 0,1 1 0,0-1 0,5 11 0,-5-11 0,0-2 0,0 0 0,1 0 0,0 0 0,0 0 0,0 0 0,0-1 0,5 4 0,-2-3 0,-1 0 0,0-1 0,0 0 0,1-1 0,-1 1 0,1-1 0,7 2 0,5 1 0,-1-2 0,28 2 0,45-5 0,12-15 0,-69 6 0,41-16 0,-48 13 0,47-27 0,-46 22 0,41-35 0,-44 31 0,35-41 0,-38 37 0,25-39 0,-32 41 0,21-46 0,-26 46 0,0 0 0,4-26 0,5-45 0,-20 79 0,1 0 0,0 1 0,-1-1 0,-5-22 0,2 21 0,0-1 0,-1 0 0,-14-25 0,10 25 0,-1 1 0,0 0 0,-18-20 0,14 18 0,-40-34 0,40 40 0,-1 1 0,-31-18 0,31 21 0,-2 0 0,-30-10 0,31 14 0,0 0 0,0 2 0,-20-2 0,17 3 0,-1 1 0,-27 3 0,24 1 0,2 1 0,-30 10 0,-40 24 0,68-25 0,-42 31 0,-19 26 0,66-50 0,-35 47 0,-5 20 0,12-3 0,15-8 0,11-3 0,16-6 0,7-62 0,-1 1 0,0 0 0,0-1 0,1 1 0,0 0 0,6 11 0,-2-15 0,-3 2 0,1-1 0,0 1 0,0-1 0,1-1 0,-1 1 0,1-1 0,0 1 0,8 3 0,0-2 0,0-1 0,0 0 0,0 0 0,0-1 0,14 1 0,-1-4 0,1 0 0,47-5 0,75-19 0,13-21 0,-119 28 0,61-32 0,-72 31 0,1-2 0,29-24 0,-38 26 0,0-2 0,27-31 0,-33 32 0,0-2 0,19-31 0,-27 34 0,0 0 0,-1 0 0,9-29 0,-10 26 0,-1-1 0,5-35 0,-11 43 0,1-2 0,-2 0 0,-1-29 0,-1 29 0,0 0 0,-1 1 0,-9-25 0,6 28 0,1 0 0,-2 0 0,1 1 0,-15-20 0,14 23 0,-2-2 0,0 1 0,0 0 0,-19-13 0,18 13 0,-2 1 0,-1 1 0,-21-10 0,19 10 0,0 2 0,-31-8 0,31 10 0,-1 1 0,-32-1 0,-37 10 0,-28 19 0,-12 19 0,-24 31 0,-16 21 0,-7 18 0,3 12 0,18-4 0,25 3 0,35-15 0,73-88 0,-25 50 0,34-58 0,1 2 0,-9 27 0,16-40 0,-1 1 0,1 0 0,0-1 0,1 1 0,-1 0 0,1 0 0,0 0 0,1 10 0,0-11 0,-1-2 0,1 1 0,0-1 0,0 1 0,0-1 0,0 1 0,1-1 0,-1 0 0,1 0 0,-1 1 0,1-1 0,0 0 0,0-1 0,3 4 0,1-1 0,-1-1 0,1 0 0,-1 0 0,1-1 0,0 1 0,0-1 0,11 2 0,16 1 0,44 2 0,84-18 0,31-21 0,21-18 0,0-20 0,3-26 0,-12-11 0,-23-18 0,-32-2 0,-120 99 0,49-65 0,-62 72 0,-2 0 0,-1-2 0,14-29 0,-17 31 0,-2 1 0,-1-1 0,6-34 0,-8 36 0,-2-2 0,-1 1 0,0-29 0,-4 33 0,0 0 0,-1 1 0,0 0 0,-1 0 0,-6-15 0,4 17 0,-1 0 0,0-1 0,-1 1 0,0 1 0,-14-17 0,12 15 0,-4-1 0,0 1 0,-25-20 0,25 22 0,-3-1 0,-34-17 0,34 20 0,-1 2 0,-34-10 0,38 17 0,1-1 0,-1 0 0,1 1 0,0 1 0,-17 1 0,16 3 0,0-1 0,0 1 0,0 0 0,1 1 0,-20 9 0,15-4 0,0 1 0,0 1 0,-28 24 0,17-11 0,-44 52 0,-24 40 0,-1 17 0,5 2 0,3 12 0,9 0 0,8-2 0,19-2 0,16-14 0,32-98 0,-5 46 0,10-64 0,1 0 0,0 1 0,1-1 0,3 16 0,-2-23 0,0 0 0,0 0 0,0-1 0,1 1 0,0 0 0,0-1 0,9 12 0,-6-10 0,0-1 0,0-1 0,0 0 0,1 0 0,0 0 0,13 8 0,-9-7 0,2 0 0,0-1 0,1-1 0,15 5 0,71 18 0,31-10 0,33-8 0,27-5 0,28-30 0,15-19 0,20-22 0,-2-17 0,-15-28-656,-172 73 750,77-55 0,-103 63-126,2-4 1,39-42 0,-54 48 31,-2-1 0,-1 0 0,20-35 0,-26 38 0,-1-2 0,-2 0 0,13-41 0,-17 44 0,-2-2 0,-1 0 0,4-42 0,-9 48 0,-1-1 0,-1 0 0,-1 0 0,-5-30 0,2 37 0,-1-1 0,0 0 0,0 1 0,-2-1 0,0 1 0,-10-16 0,7 11 0,-3 1 0,0-1 0,-31-31 0,27 35 164,-2-1 0,0 1 0,-36-22 0,32 24-227,-2-1 1,-50-18 0,45 21 93,-2 2 0,-38-7 0,44 13-31,-3 0 0,-47 1 0,45 3 0,0 3 0,-39 7 0,35-2 0,2 1 0,-36 15 0,-74 42 0,-5 29 0,-5 14 0,-3 12 0,3-2 0,10 3 0,21-3 0,15 8 0,13-8 0,25-9 0,22-14 0,19-15 0,25-70 0,1 0 0,0 0 0,0 21 0,1-27 0,2 0 0,-1 0 0,0 0 0,1 0 0,0 0 0,0 0 0,2 5 0,-3-7 0,1-1 0,0 1 0,1-1 0,-1 0 0,0 1 0,1-1 0,-1 0 0,1 0 0,-1 0 0,5 3 0,-3-3 0,-1-1 0,0 0 0,0 0 0,1 0 0,-1 0 0,1 0 0,-1 0 0,0-1 0,1 1 0,-1-1 0,1 0 0,2 0 0,2 0 0,0-1 0,0 0 0,0 0 0,-1-1 0,10-3 0,62-21 0,26-24 0,27-24 0,16-22 0,7-18 0,-5-15 0,-21-4 0,-30 14 0,-77 90 0,24-46 0,-37 62 0,-1-2 0,0 0 0,5-18 0,-10 29 0,-1 0 0,0 0 0,-1 0 0,1 0 0,0 1 0,-1-1 0,0 0 0,0 0 0,0 0 0,-1 0 0,0-5 0,0 7 0,1 0 0,-1 0 0,0 0 0,0 1 0,0-1 0,0 0 0,0 1 0,0-1 0,0 1 0,-1-1 0,1 1 0,0-1 0,-1 1 0,1 0 0,-1 0 0,0 0 0,1 0 0,-4-2 0,-1 2 0,0 0 0,1 0 0,-1 0 0,1 0 0,-1 1 0,1 0 0,-1 0 0,-9 1 0,-1 4 0,-1-1 0,1 1 0,-22 9 0,-76 36 0,-25 23 0,-26 20 0,-19 23 0,-5 11 0,13 8 0,32-7 0,34-15 0,41-29 0,69-82 0,-1 0 0,-1 1 0,1-1 0,-1 1 0,1 0 0,0 0 0,0 0 0,0-1 0,0 1 0,0 0 0,1 0 0,-1 0 0,1 0 0,0 0 0,0 0 0,1 6 0,-2-7 0,2-1 0,0 1 0,-1-1 0,1 1 0,0-1 0,0 0 0,0 0 0,0 0 0,0 1 0,0-1 0,0 0 0,0 0 0,0 0 0,1-1 0,-1 1 0,0 0 0,1 0 0,-1-1 0,0 1 0,1-1 0,-1 1 0,1-1 0,-1 1 0,1-1 0,-1 0 0,3 0 0,5 1 0,0 0 0,0-1 0,1 0 0,-1-1 0,19-4 0,69-15 0,26-16 0,1-9 0,10-12 0,3-14 0,-9-2 0,-12-4 0,-22-1 0,-17 3 0,-22 11 0,-15 5 0,-15 11 0,-25 45 0,1 0 0,0 0 0,-1 0 0,1 0 0,-1 0 0,1 0 0,-1 0 0,0 0 0,0 0 0,-1-3 0,1 4 0,-1 1 0,1-1 0,-1 1 0,1-1 0,-1 1 0,0-1 0,1 1 0,-1 0 0,0-1 0,0 1 0,0 0 0,0 0 0,0-1 0,0 1 0,-1 0 0,-1-1 0,1 1 0,0 0 0,0 0 0,-1 0 0,1 0 0,-1 0 0,1 0 0,-1 1 0,1-1 0,-1 1 0,-4-1 0,-42 6 0,-7 15 0,-4 12 0,-1 10 0,7 12 0,12-1 0,12 2 0,12-6 0,18-46 0,0 1 0,-1 0 0,1 0 0,0-1 0,0 1 0,0 0 0,1 0 0,0 5 0,1-7 0,-1 0 0,0 0 0,0 0 0,0 0 0,0 0 0,0-1 0,1 1 0,-1 0 0,1-1 0,-1 1 0,1 0 0,0-1 0,-1 0 0,3 2 0,2 0 0,0 0 0,-1-1 0,1 0 0,0 0 0,-1 0 0,10 1 0,60 0 0,-54-7 0,2 1 0,25-8 0,-11-1 0,40-19 0,49-34 0,-89 39 0,50-42 0,-54 37 0,45-51 0,17-38 0,-66 75 0,23-49 0,11-43 0,-20-2 0,-34 106 0,4-51 0,-11 66 0,-2 0 0,0-1 0,-3-25 0,2 33 0,-1 1 0,0 0 0,-1 0 0,0 0 0,-7-15 0,8 19 0,-1 0 0,-1 0 0,1 1 0,-1-1 0,0 1 0,-1 0 0,-7-8 0,7 8 0,0 1 0,0 1 0,0-1 0,0 1 0,-1 0 0,1 0 0,-11-3 0,8 3 0,0 1 0,-1 0 0,1 0 0,-1 1 0,-13 0 0,7 3 0,1-1 0,1 2 0,-1-1 0,-13 6 0,2 0 0,-44 22 0,-44 32 0,-10 18 0,-3 24 0,-3 20 0,9 27 0,9 26 0,27 9 0,62-126 0,-16 72 0,1 45 0,33-139 0,0 74 0,3-83 0,3 0 0,6 34 0,-6-51 0,0 1 0,2-1 0,0 1 0,11 22 0,-12-29 0,1-1 0,-1 0 0,1 0 0,-1 0 0,1-1 0,1 0 0,-1 1 0,1-1 0,-1-1 0,7 4 0,-3-2 0,-1-2 0,1 0 0,-1 0 0,1 0 0,0-1 0,0 0 0,-1-1 0,12 1 0,-3-2 0,1 0 0,0-1 0,0 0 0,22-6 0,3-2 0,51-19 0,68-39 0,6-32 0,-1-23 0,-116 76 0,49-55 0,26-53 0,-23-6 0,-79 116 0,26-70 0,-32 73 0,11-55 0,-23 72 0,-1 0 0,-2 1 0,1-30 0,-2 36 0,-2 1 0,0-1 0,-2 0 0,-4-20 0,3 25 0,0 2 0,0-1 0,-1 0 0,0 1 0,0 0 0,-10-12 0,7 10 0,0 0 0,-2 2 0,0-1 0,-20-16 0,8 8 0,-46-28 0,-36-8 0,67 42 0,-53-14 0,-36 0 0,1 11 0,15 14 0,9 10 0,81-4 0,0 1 0,-25 9 0,-33 9 0,19 3 0,13 2 0,15-1 0,31-25 0,-1-1 0,0 1 0,0-1 0,0 1 0,0-1 0,1 1 0,-1 0 0,1 0 0,-1-1 0,1 1 0,-1 0 0,1 0 0,0-1 0,0 4 0,2-5 0,-1 2 0,-1 0 0,1-1 0,0 1 0,0-1 0,0 0 0,0 1 0,0-1 0,0 0 0,1 0 0,-1 1 0,0-1 0,1 0 0,-1 0 0,0-1 0,4 3 0,46 13 0,23-5 0,-50-14 0,48-4 0,36-17 0,0-13 0,-3-4 0,-17-6 0,-12 3 0,-16 8 0,-13 10 0,-21 9 0,-25 20 0,-1-3 0,0 0 0,1 0 0,-1-1 0,0 1 0,1 0 0,-1 0 0,0 0 0,0 0 0,1 1 0,-1-1 0,0 0 0,1 0 0,-1 0 0,0 0 0,0 0 0,1 0 0,-1 0 0,0 0 0,1 1 0,-1-1 0,0 0 0,0 0 0,1 0 0,-1 1 0,0-1 0,0 0 0,0 0 0,0 1 0,1-1 0,-1 0 0,0 0 0,0 1 0,0-1 0,0 0 0,0 1 0,0-1 0,1 0 0,-1 0 0,0 1 0,0-1 0,0 0 0,0 1 0,0-1 0,0 0 0,0 1 0,0-1 0,-1 0 0,1 1 0,-6 53 0,-11 43 0,-7 30 0,2 16 0,3 7 0,0 0 0,4-13 0,5-25 0,13-31 0,-2-77 0,0 0 0,0 0 0,0 0 0,0 0 0,0 0 0,1 0 0,0 0 0,0 0 0,0-1 0,2 5 0,-2-10 0,-1 3 0,0 0 0,0-1 0,0 1 0,1-1 0,-1 1 0,0-1 0,0 1 0,0-1 0,1 0 0,-1 0 0,0 0 0,1 0 0,-1 0 0,0 0 0,0 0 0,1 0 0,-1 0 0,0 0 0,0-1 0,1 1 0,-1 0 0,0-1 0,0 1 0,0-1 0,1 0 0,1-1 0,0 1 0,2-2 0,0-1 0,0 0 0,0 0 0,-1 0 0,0 0 0,6-8 0,2-7 0,0 1 0,12-27 0,33-70 0,-3-30 0,-11-21 0,-10-13 0,-23-14 0,-20 13 0,3 132 0,-18-69 0,17 85 0,-3-1 0,-16-34 0,20 47 0,-3-1 0,-22-32 0,27 43 0,-2 0 0,-1 0 0,0 1 0,-12-11 0,15 14 0,0 2 0,0 0 0,-1 1 0,1-1 0,-1 1 0,1 0 0,-12-3 0,13 5 0,0 0 0,-1 0 0,1 0 0,-1 0 0,0 1 0,0 0 0,1 0 0,-1 0 0,-8 2 0,6-1 0,0 0 0,1 1 0,-1 1 0,0-1 0,1 1 0,-9 5 0,4-2 0,1 1 0,0 1 0,-15 13 0,12-5 0,-1-1 0,-14 24 0,-16 37 0,7 8 0,10-9 0,9-12 0,8-5 0,6-11 0,3-7 0,5-38 0,-4 0 0,1 0 0,0 0 0,0 0 0,1 0 0,-1 0 0,0 0 0,1 0 0,-1 0 0,1 0 0,-1 0 0,4 2 0,1-1 0,-2-1 0,1 1 0,-1-1 0,1 0 0,0 0 0,0 0 0,6 0 0,61 9 0,23-7 0,7-13 0,-4-8 0,-13-7 0,-23-3 0,-20-2 0,-22 5 0,-21 24 0,1-1 0,0 1 0,0-1 0,0 0 0,0 1 0,0-1 0,0 0 0,0 0 0,0 1 0,0-1 0,0 0 0,-1 1 0,1-1 0,0 0 0,0 1 0,-1-1 0,1 0 0,-1 1 0,1-1 0,0 0 0,-1 1 0,1-1 0,-1 1 0,1-1 0,-1 1 0,0 0 0,1-1 0,-2 0 0,-32-11 0,-26 20 0,-14 21 0,61-19 0,-3 0 0,1 0 0,-14 13 0,18-12 0,-2 2 0,1 1 0,-12 16 0,14-16 0,-1 2 0,-12 27 0,-1 19 0,22-57 0,1 1 0,-1 0 0,2 0 0,-1 0 0,1 13 0,-1-18 0,1 1 0,1-1 0,-1 1 0,0 0 0,0 0 0,1 0 0,-1-1 0,1 1 0,0 0 0,0 0 0,-1-1 0,1 1 0,0-1 0,2 3 0,-4-3 0,1-1 0,1 1 0,-1-1 0,0 1 0,1-1 0,-1 1 0,1-1 0,0 1 0,-1-1 0,1 1 0,-1-1 0,1 0 0,0 1 0,-1-1 0,1 0 0,0 1 0,-1-1 0,1 0 0,0 0 0,-1 0 0,1 0 0,0 0 0,1 0 0,18-1 0,-2-11 0,2-8 0,-4-9 0,7-14 0,-4-12 0,-3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3.2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46.7522"/>
      <inkml:brushProperty name="anchorY" value="2714.2644"/>
      <inkml:brushProperty name="scaleFactor" value="0.5"/>
    </inkml:brush>
  </inkml:definitions>
  <inkml:trace contextRef="#ctx0" brushRef="#br0">1455 787 24575,'0'0'0,"-9"0"0,-8 5 0,-10 6 0,-4 10 0,-12 5 0,-21 14 0,-27 17 0,-23 16 0,-15 20 0,-13 20 0,7 12 0,100-84 0,-45 62 0,-15 34 0,27-15 0,54-91 0,-16 47 0,6 13 0,23-82 0,0 1 0,1 0 0,-1-1 0,2 1 0,1 13 0,-2-13 0,2-1 0,-1-1 0,2 0 0,-1 1 0,5 7 0,-4-10 0,0 0 0,1 0 0,0-1 0,-1 1 0,2-1 0,8 8 0,-4-8 0,-2 0 0,1-1 0,-1 0 0,1 0 0,1 0 0,10 2 0,9 4 0,45 6 0,54 1 0,56-23 0,29-22 0,17-19 0,0-31 0,-11-16 0,-156 59 0,68-47 0,31-41 0,-132 95 0,-1-1 0,37-49 0,-45 54 0,-2-3 0,26-50 0,-31 54 0,-2-1 0,-2 0 0,8-29 0,-9 28 0,-2-1 0,4-40 0,-5 31 0,-2-43 0,-5-26 0,-4 3 0,-7-4 0,-10 9 0,1 11 0,-7 21 0,25 57 0,0 1 0,-1 0 0,1 0 0,-1 0 0,-9-8 0,10 10 0,0 1 0,-1-1 0,0 1 0,1 0 0,-1 0 0,-10-3 0,-31-8 0,37 15 0,1-1 0,1 0 0,-1 1 0,0 0 0,-8 2 0,-42 14 0,-17 18 0,-10 15 0,-15 24 0,-13 19 0,-14 17 0,-12 23 0,6 18 0,11 15 0,22 6 0,28-14 0,20-19 0,20-19 0,15-27 0,11-24 0,11-18 0,-3-48 0,-1-1 0,0 1 0,0-1 0,0 1 0,1-1 0,-1 0 0,1 0 0,0 0 0,-1 0 0,1 0 0,0 0 0,4 3 0,-3-2 0,1-1 0,0 0 0,0 0 0,0 0 0,0 0 0,0-1 0,0 0 0,6 2 0,52 4 0,12-11 0,28-14 0,20-23 0,18-20 0,5-24 0,8-24 0,-12-15 0,-9-19 0,-15-11 0,-18-7 0,-27 2 0,-56 111 0,16-68 0,-4-48 0,-29 137 0,1-2 0,-1 0 0,-6-33 0,5 34 0,-3 1 0,-17-49 0,18 57 0,-4-1 0,-20-38 0,24 46 0,-3 0 0,-1 1 0,-16-21 0,19 26 0,0 1 0,0 0 0,-1 0 0,1 1 0,-1 0 0,-10-6 0,11 8 0,0 0 0,1 1 0,0 0 0,-1-1 0,1 2 0,-1-1 0,1 0 0,-1 1 0,0 0 0,-5 0 0,1-1 0,-1 2 0,1 1 0,0-1 0,-17 6 0,-53 22 0,-17 22 0,-18 20 0,-18 15 0,-12 27 0,7 19 0,11 19 0,24 5 0,77-113 0,-24 64 0,-4 28 0,21-21 0,15-20 0,10-18 0,12-17 0,9-9 0,-10-46 0,-2 0 0,1 0 0,-1-1 0,1 1 0,0 0 0,1-1 0,6 6 0,-3-5 0,-2 0 0,1-1 0,0 0 0,1 0 0,-1-1 0,9 3 0,-1-3 0,0 1 0,0-2 0,19 1 0,-11-3 0,47-8 0,38-16 0,12-19 0,-2-18 0,-1-17 0,-8-13 0,-9-19 0,-12-16 0,-67 90 0,25-61 0,5-42 0,-18 4 0,-25 91 0,0-49 0,-10 71 0,1-1 0,0 0 0,-9-33 0,5 38 0,0-1 0,-1 0 0,-20-36 0,15 41 0,2 0 0,-1 1 0,-1 0 0,-1 0 0,-16-13 0,10 8 0,-4 2 0,-45-29 0,41 31 0,-2 1 0,-48-16 0,39 17 0,-66-13 0,69 21 0,-1 1 0,-40 1 0,45 6 0,0 0 0,-58 13 0,46-5 0,-73 29 0,-46 30 0,-1 17 0,10 17 0,2 11 0,16 0 0,21-1 0,87-83 0,-30 44 0,40-52 0,-22 43 0,30-50 0,2 0 0,-9 28 0,1 15 0,14-53 0,1 0 0,-1 0 0,1 0 0,1-1 0,-1 1 0,2 6 0,0-10 0,-1 0 0,0 1 0,0-1 0,0 1 0,1-1 0,-1 0 0,1 0 0,-1 0 0,1 0 0,0 0 0,0 0 0,0 0 0,2 1 0,0 0 0,0 0 0,0-1 0,1 0 0,-1 0 0,1 0 0,-1 0 0,9 1 0,51 7 0,22-7 0,28-8 0,26-13 0,35-22 0,26-15 0,20-24 0,18-13 0,2-11 0,-23-10 0,-28-8 0,-33 4 0,-126 88 0,55-62 0,-64 66 0,0-2 0,17-32 0,-26 39 0,-2-1 0,16-42 0,-18 46 0,-3-1 0,7-32 0,-10 42 0,-2-1 0,0 0 0,0 0 0,-1-18 0,1 24 0,-2-1 0,1 1 0,-1-1 0,1 0 0,-1 1 0,0 0 0,0-1 0,-1 1 0,-2-6 0,2 6 0,1 1 0,-1 0 0,0 1 0,1-1 0,-1 0 0,0 1 0,0-1 0,0 1 0,0 0 0,0-1 0,0 1 0,-1 0 0,-3-1 0,0 2 0,0-1 0,1 0 0,-1 1 0,1 0 0,-1 0 0,0 0 0,-8 2 0,-5 4 0,2-1 0,-30 14 0,13 0 0,-37 23 0,-54 46 0,-11 27 0,-16 24 0,-12 21 0,-4 18 0,4 5 0,11 0 0,19-6 0,23-15 0,26-16 0,27-25 0,23-23 0,32-87 0,0 2 0,0-1 0,0 21 0,3-30 0,0 0 0,0 0 0,0 1 0,0-1 0,1 0 0,-1 0 0,1 0 0,0 0 0,0 0 0,0 0 0,1 0 0,1 3 0,0-3 0,-2-1 0,1 0 0,0 0 0,0 0 0,0-1 0,1 1 0,-1 0 0,0-1 0,1 0 0,-1 0 0,1 0 0,-1 0 0,1 0 0,3 1 0,5-1 0,-1 0 0,-1-1 0,1 0 0,0 0 0,13-3 0,6-4 0,51-17 0,58-28 0,18-16 0,5-20 0,-1-11 0,-12-18 0,-109 79 0,49-55 0,-56 52 0,40-62 0,-46 61 0,27-63 0,-36 65 0,19-72 0,1-27 0,-16 14 0,-15 15 0,-8 91 0,1 0 0,-9-35 0,6 42 0,0 0 0,0 0 0,-1 1 0,-11-19 0,10 21 0,-1 0 0,1 1 0,-1 0 0,-1 0 0,-13-11 0,10 12 0,0 0 0,0 1 0,0 0 0,-1 0 0,-12-3 0,5 1 0,-2 2 0,-34-6 0,31 8 0,-52-1 0,50 6 0,0 1 0,-27 6 0,31-3 0,-1 2 0,-33 13 0,25-8 0,-40 26 0,-16 20 0,11 5 0,15 5 0,13 5 0,10-3 0,7 2 0,9-3 0,8 1 0,7 7 0,3 7 0,19 8 0,14 0 0,15 0 0,-32-76 0,0 1 0,27 29 0,-27-36 0,1 1 0,1 0 0,26 16 0,-21-18 0,-2-1 0,1 0 0,30 7 0,-25-9 0,1-1 0,41 3 0,-34-7 0,0-1 0,34-5 0,-38 0 0,2 0 0,38-13 0,53-25 0,-82 24 0,41-26 0,-57 27 0,1 0 0,34-36 0,-30 25 0,40-55 0,-42 47 0,25-49 0,15-49 0,-19-5 0,-37 96 0,7-59 0,-14 65 0,-2-70 0,-2 75 0,-10-57 0,8 71 0,-1-2 0,-15-37 0,16 48 0,-1 0 0,0 1 0,-1-1 0,0 1 0,-9-11 0,11 14 0,0 0 0,-1 1 0,-1 0 0,1 1 0,-1-1 0,1 1 0,-8-4 0,6 4 0,1 0 0,-1 1 0,0 1 0,0-1 0,0 1 0,-10-2 0,5 2 0,1 1 0,-1 0 0,0 1 0,-12 1 0,-53 9 0,-21 21 0,-18 22 0,-11 24 0,-7 21 0,7 27 0,5 33 0,6 12 0,15 12 0,15 1 0,17-14 0,22-26 0,17-28 0,14-29 0,17-80 0,-2-1 0,1 0 0,1 0 0,-1 1 0,1-1 0,0 0 0,0 0 0,4 10 0,-3-13 0,-1 0 0,0 0 0,1 0 0,-1 0 0,1 0 0,-1-1 0,1 1 0,0 0 0,0-1 0,0 0 0,0 1 0,0-1 0,0 0 0,0 0 0,0 0 0,0 0 0,5 1 0,0-1 0,0 0 0,0 0 0,0-1 0,-1 0 0,1 0 0,0 0 0,12-3 0,-2-1 0,1-1 0,34-14 0,54-20 0,24-31 0,10-12 0,4-17 0,0-19 0,-6-5 0,-14-5 0,-13 6 0,-23 10 0,-26 16 0,-22 19 0,-19 17 0,-20 56 0,-1 0 0,1 0 0,-1 0 0,0 0 0,0 0 0,0 0 0,0 1 0,-1-1 0,-1-6 0,0 7 0,1 0 0,0 0 0,-1 0 0,1 1 0,-1-1 0,0 1 0,0-1 0,0 1 0,0 0 0,0-1 0,-5-2 0,-33-23 0,-22 9 0,-11 7 0,-7 5 0,-9 15 0,-17 13 0,-37 12 0,-26 14 0,-21 18 0,-20 10 0,-4 16 0,13-6 0,32 4 0,33-11 0,113-61 0,-1 0 0,-23 23 0,-18 23 0,23-6 0,19-9 0,12 2 0,12-45 0,-1 0 0,0 0 0,1 1 0,0-1 0,0 0 0,3 9 0,1-5 0,-1-2 0,0 0 0,1 0 0,-1 0 0,8 7 0,-2-5 0,0 0 0,1 0 0,16 11 0,-5-9 0,-1 0 0,25 9 0,62 13 0,16-10 0,14-9 0,5-12 0,-96-8 0,60-12 0,46-25 0,4-22 0,-123 45 0,68-47 0,29-39 0,-16-18 0,-1-25 0,-15-12 0,-18-17 0,-24 14 0,-19 17 0,-18 20 0,-11 29 0,-13 30 0,3 64 0,1 0 0,-1 1 0,0-1 0,-1 1 0,1-1 0,-1 1 0,1 0 0,-1-1 0,0 1 0,-3-4 0,4 6 0,-1-1 0,1 1 0,-1-1 0,1 1 0,-1 0 0,1 0 0,-1 0 0,0 0 0,0 0 0,1 0 0,-1 0 0,0 1 0,0-1 0,0 1 0,0-1 0,-2 1 0,-42-3 0,-18 24 0,-15 25 0,-23 22 0,-19 18 0,-11 16 0,-12 14 0,3 14 0,6 7 0,14-3 0,12 0 0,12-5 0,24-13 0,12-15 0,20-17 0,15-13 0,11-14 0,15-8 0,10-8 0,-8-38 0,0 1 0,0-1 0,0 0 0,0 0 0,1 0 0,-1 0 0,6 5 0,-3-5 0,-1 0 0,1 0 0,-1-1 0,0 0 0,1 0 0,8 3 0,46 6 0,22-11 0,9-9 0,19-13 0,6-17 0,13-19 0,5-17 0,-2-19 0,-4-10 0,-12-6 0,-86 75 0,36-53 0,-40 51 0,24-50 0,-34 55 0,20-58 0,-24 57 0,8-52 0,-14 52 0,0-55 0,-6 59 0,-1 0 0,-5-29 0,0 31 0,-1 0 0,-15-39 0,13 43 0,-2-3 0,-18-26 0,19 35 0,-2-1 0,-28-29 0,31 35 0,-3 1 0,0-1 0,-19-11 0,22 15 0,-2 0 0,0 2 0,-22-9 0,-31-6 0,55 21 0,1-1 0,0 1 0,-1 0 0,1 1 0,-11 2 0,-60 18 0,56-10 0,-40 23 0,-27 33 0,-11 23 0,7 1 0,8 2 0,15-1 0,15-9 0,18-4 0,9-1 0,12-12 0,7-6 0,7-10 0,3-3 0,4-42 0,-2 0 0,0 0 0,1 0 0,-1-1 0,1 1 0,5 7 0,21 24 0,17 1 0,19-3 0,25-7 0,19-8 0,8-6 0,4-17 0,-91 0 0,50-10 0,-50 6 0,43-16 0,-54 13 0,-1 2 0,1-2 0,20-16 0,-17 12 0,-1-2 0,19-22 0,-17 16 0,27-39 0,-33 35 0,25-52 0,-27 48 0,13-51 0,-16 42 0,5-43 0,-1-34 0,-15 84 0,-4-49 0,-1 60 0,1 0 0,-2 1 0,-9-26 0,8 29 0,-1-2 0,-22-35 0,21 41 0,-1 0 0,-1 0 0,-19-19 0,-35-30 0,-1 20 0,1 14 0,58 28 0,-1 0 0,0 0 0,0 0 0,0 0 0,-15 1 0,14 0 0,0 1 0,0 0 0,0 1 0,-13 4 0,-45 25 0,2 17 0,-10 25 0,8 15 0,-3 17 0,5 7 0,8 9 0,9-6 0,2-1 0,7-3 0,10-8 0,8-13 0,9-11 0,11-16 0,4-13 0,-1-46 0,-1 0 0,0-1 0,0 1 0,1-1 0,0 1 0,-1-1 0,5 7 0,-3-8 0,0 0 0,-1 1 0,0-1 0,1-1 0,0 1 0,-1 0 0,1-1 0,0 1 0,0-1 0,3 2 0,32 8 0,12-7 0,15-4 0,9-8 0,21-10 0,14-12 0,7-14 0,2-7 0,-11-5 0,-79 36 0,37-29 0,-46 33 0,1-3 0,16-20 0,-24 25 0,0-2 0,16-27 0,-20 30 0,-1-1 0,11-29 0,0-23 0,-11-6 0,-11 8 0,-10 9 0,11 51 0,0-1 0,1 0 0,-1 1 0,0-1 0,-1 1 0,1 0 0,-6-6 0,4 6 0,0 0 0,0 1 0,0-1 0,0 1 0,0 0 0,-11-4 0,-44-9 0,-19 8 0,-24 6 0,-10 8 0,-10 13 0,-11 16 0,7 14 0,8 8 0,18-1 0,20 5 0,24-6 0,22-6 0,10 3 0,12-6 0,7-4 0,5 0 0,2 2 0,6 7 0,12 2 0,20 2 0,21 1 0,-43-46 0,0 1 0,32 14 0,48 13 0,4-10 0,-6-10 0,-5-13 0,-14-11 0,-63 3 0,-1 0 0,0-1 0,17-7 0,29-21 0,-48 24 0,-1 0 0,0 0 0,12-15 0,-12 9 0,-1 1 0,0 0 0,8-17 0,23-50 0,1-16 0,-7-3 0,-9-5 0,-7 4 0,-17 72 0,-1-45 0,-4 54 0,1 0 0,0 1 0,-11-28 0,8 28 0,-2-1 0,0 0 0,-13-17 0,-31-46 0,41 69 0,0 0 0,-27-23 0,-25-12 0,0 17 0,8 13 0,47 17 0,1 1 0,0 0 0,1 0 0,-1 0 0,-11 2 0,10 0 0,0 0 0,1 1 0,-1 0 0,-13 6 0,-55 30 0,-10 26 0,-5 23 0,-12 15 0,2 18 0,-2 9 0,5 11 0,4 2 0,11-5 0,15-7 0,19-13 0,17-8 0,15-15 0,9-13 0,13-17 0,-2-58 0,-1-1 0,1 1 0,1 0 0,-1-1 0,6 11 0,-4-11 0,-1-2 0,1 1 0,-1 0 0,1-1 0,0 0 0,0 0 0,6 3 0,35 25 0,13-10 0,15-8 0,21-7 0,17-4 0,17-13 0,12-18 0,6-17 0,-6-14 0,-1-21 0,-3-18 0,-13-5 0,-17-4 0,-12-2 0,-15-10 0,-62 84 0,25-61 0,-28 59 0,11-55 0,-2-40 0,-12-6 0,-14 94 0,-7-56 0,3 62 0,-19-62 0,-26-43 0,-4 19 0,3 27 0,5 25 0,6 26 0,37 41 0,0 1 0,0 1 0,0-1 0,0 1 0,-11-5 0,-26-4 0,33 13 0,1-1 0,0 1 0,1 0 0,-1 1 0,-7 1 0,-59 16 0,-23 23 0,-17 20 0,-12 17 0,3 20 0,14 8 0,83-78 0,-32 49 0,41-54 0,-24 49 0,5 8 0,13-12 0,11-9 0,7-6 0,5 3 0,1-2 0,12 0 0,6 0 0,10-1 0,19 0 0,12-1 0,21-6 0,13-10 0,3-11 0,0-10 0,-4-13 0,-3-10 0,6-20 0,-2-11 0,-7-15 0,-9-10 0,-63 46 0,1-1 0,16-24 0,-20 25 0,0-2 0,11-23 0,-15 24 0,-1 0 0,8-26 0,1-42 0,-8 0 0,-7 5 0,-4 64 0,0 0 0,-8-28 0,5 28 0,0 0 0,-17-27 0,15 31 0,-1 0 0,-1-1 0,-14-13 0,14 18 0,0 0 0,-2-1 0,-21-12 0,22 14 0,-3 0 0,1 1 0,-17-5 0,9 6 0,3 1 0,-32-5 0,-43 0 0,-2 12 0,3 14 0,-9 19 0,74-20 0,-48 31 0,45-25 0,-35 33 0,-31 34 0,11 5 0,8 10 0,14 4 0,7 8 0,10-4 0,8-12 0,11-13 0,9-11 0,8-11 0,6-6 0,8-4 0,-1-51 0,-2 2 0,1-1 0,0 1 0,0-1 0,0 0 0,1 1 0,4 6 0,-4-8 0,0 1 0,0-1 0,1 0 0,0 1 0,-1-1 0,1 0 0,6 3 0,-2-3 0,0 1 0,0-1 0,0-1 0,15 4 0,54 4 0,25-6 0,22-10 0,11-17 0,12-22 0,1-15 0,-107 37 0,54-37 0,-51 29 0,40-39 0,30-40 0,-83 74 0,29-42 0,-36 43 0,22-46 0,6-27 0,-18 11 0,-14 14 0,-11 12 0,-12 13 0,-9 7 0,8 48 0,2-2 0,0 1 0,-1 0 0,0 0 0,0 1 0,0-1 0,-7-6 0,-30-20 0,-14 10 0,-4 7 0,-3 6 0,-6 4 0,8 3 0,2 7 0,2 5 0,1 12 0,2 3 0,0 3 0,0 11 0,5 6 0,-5-1 0,5 8 0,-1 11 0,10 7 0,4 1 0,10-3 0,8-5 0,7 2 0,5-9 0,13-8 0,-7-46 0,0 0 0,0 0 0,0 0 0,0 0 0,0-1 0,1 1 0,5 6 0,-3-7 0,-1 0 0,0 0 0,0 0 0,0-1 0,0 1 0,1-1 0,9 3 0,55 9 0,29-7 0,17-11 0,14-7 0,11-18 0,-102 16 0,58-23 0,-57 16 0,55-35 0,-59 31 0,51-47 0,-52 40 0,37-46 0,-42 41 0,29-46 0,-38 50 0,23-52 0,-30 55 0,16-57 0,-20 56 0,6-46 0,-17 64 0,3 0 0,-2 0 0,0 0 0,0 0 0,-6-22 0,5 19 0,-2 1 0,0 0 0,-2 1 0,-8-17 0,5 19 0,1 1 0,-1-1 0,1 2 0,-2-1 0,-17-14 0,14 14 0,-2-1 0,-1 1 0,-32-15 0,23 15 0,0 0 0,-43-9 0,30 10 0,-49-5 0,-35 8 0,89 7 0,-53 10 0,51-5 0,-44 15 0,-43 24 0,-13 14 0,-20 20 0,-13 13 0,-16 4 0,4 6 0,19 2 0,26 1 0,21-14 0,34-11 0,27-16 0,46-54 0,2-2 0,0 1 0,0 0 0,-3 11 0,-5 25 0,10 2 0,17 1 0,13-4 0,16 1 0,19 2 0,21-9 0,19-10 0,9-9 0,20-8 0,6-6 0,-1-9 0,-15-8 0,-18-6 0,-18-4 0,-14-4 0,-4-6 0,-13-7 0,-3-5 0,-7-9 0,-7-9 0,-4-8 0,-9 1 0,-8-3 0,-17-3 0,-11-1 0,-13 8 0,-11 11 0,-3 15 0,-6 15 0,2 16 0,4 9 0,-2 11 0,-3 12 0,-7 17 0,-3 14 0,-7 23 0,-1 4 0,6 9 0,12 2 0,13 0 0,7-8 0,9-7 0,6-8 0,4-12 0,9-9 0,-2-43 0,-1 0 0,0 0 0,0 0 0,0 1 0,1-1 0,0 0 0,-1 0 0,5 4 0,-3-3 0,1-1 0,-1 1 0,1-2 0,-1 1 0,1 0 0,0-1 0,4 3 0,41 12 0,18-7 0,15-4 0,6-4 0,8-13 0,-6-7 0,-2-10 0,1-14 0,-7-13 0,-61 37 0,33-35 0,8-26 0,-50 60 0,-1-1 0,12-29 0,-14 26 0,-1-1 0,5-25 0,4-47 0,-17 66 0,-3-50 0,-2 49 0,-14-55 0,8 60 0,0-1 0,-22-39 0,15 39 0,0-1 0,-28-30 0,28 38 0,-3-2 0,-34-26 0,31 26 0,-44-26 0,-14 1 0,65 39 0,0 1 0,-26-6 0,-31-1 0,55 14 0,2 1 0,-32 4 0,33-1 0,-2 1 0,1 0 0,-17 8 0,-68 34 0,5 9 0,7 11 0,10 1 0,65-51 0,-29 38 0,-3 15 0,11 1 0,13-9 0,9-3 0,7-4 0,5 3 0,13-6 0,12-1 0,17-6 0,8 0 0,12-5 0,13-3 0,7-10 0,3-8 0,2-7 0,-1-6 0,-11-10 0,-62 1 0,-1 1 0,1-1 0,-1-1 0,14-5 0,35-25 0,2-10 0,-8-6 0,-7-9 0,-7-2 0,-10-6 0,-10 6 0,-9 3 0,-15-3 0,3 54 0,-1-2 0,1 0 0,-2 0 0,-5-10 0,3 9 0,0 0 0,0 1 0,-14-15 0,6 12 0,1 1 0,-24-17 0,19 18 0,-1 0 0,-26-11 0,-45-8 0,2 9 0,11 9 0,14 7 0,8 8 0,-6 19 0,2 6 0,-5 21 0,-10 6 0,2 15 0,-9 7 0,-7 14 0,-6 13 0,-5 17 0,6 18 0,19 1 0,21-3 0,20-13 0,14-13 0,12-23 0,8-80 0,-1 1 0,1-1 0,0 1 0,5 16 0,-4-22 0,0-1 0,-1 0 0,1 1 0,0-1 0,0 0 0,0 0 0,0 0 0,0-1 0,1 1 0,-1 0 0,6 3 0,-3-2 0,-1-1 0,1 0 0,0-1 0,-1 0 0,1 0 0,0 0 0,0 0 0,9 1 0,69 6 0,-50-13 0,48-7 0,-31-3 0,47-18 0,77-37 0,8-19 0,-13-17 0,-14-19 0,-23-3 0,-18-10 0,-82 89 0,29-54 0,11-49 0,-24 17 0,-18 10 0,-26 99 0,1-50 0,-4 61 0,-1 0 0,-1-1 0,-4-18 0,3 27 0,1 1 0,-1-1 0,1 1 0,-2 0 0,1 0 0,0 0 0,-1 0 0,-3-5 0,5 6 0,-2 1 0,1 0 0,0 0 0,-1 0 0,0 1 0,0-1 0,1 1 0,-2-1 0,-3-2 0,4 2 0,-1 1 0,0 0 0,0 1 0,0-1 0,0 1 0,0-1 0,-8 0 0,-33-3 0,-20 11 0,-14 14 0,-18 6 0,-3 15 0,5 7 0,15 5 0,15-3 0,20-4 0,17-1 0,12-5 0,10 2 0,6-4 0,3 2 0,0 9 0,11-3 0,10 8 0,15-9 0,9-11 0,6-10 0,8-9 0,-5-8 0,5-15 0,9-19 0,0-13 0,2-19 0,-8-6 0,-9-8 0,-16-4 0,-7-7 0,-12-2 0,-21 69 0,1 1 0,-1-1 0,-4-25 0,2 23 0,-2 0 0,-10-34 0,-22-36 0,28 75 0,-1-2 0,-20-25 0,22 32 0,-2-1 0,0 1 0,-18-15 0,18 18 0,1 0 0,-1 1 0,0 0 0,-17-7 0,16 9 0,0 0 0,1 1 0,-1 0 0,-19-2 0,18 5 0,-1-1 0,1 1 0,0 0 0,-17 4 0,-54 21 0,-2 18 0,-7 25 0,-5 17 0,11 12 0,9 13 0,19-2 0,8-9 0,14-11 0,12-19 0,16-9 0,7-13 0,2-41 0,0-2 0,0 0 0,-1 0 0,2 0 0,-1 0 0,6 8 0,-4-8 0,1 1 0,-1-1 0,2 1 0,-1-2 0,9 8 0,55 26 0,35 3 0,19-2 0,19-3 0,0-8 0,-10-8 0,-17-8 0,-20-10 0,-82-4 0,1 1 0,-1-1 0,21-6 0,-27 5 0,-1 0 0,0 0 0,0 0 0,0 0 0,0-1 0,0 0 0,6-5 0,-7 6 0,0-1 0,-1 0 0,1-1 0,-1 0 0,0 0 0,5-7 0,-5 6 0,-1 0 0,0 1 0,0-2 0,-1 1 0,4-10 0,4-29 0,-11 42 0,1-1 0,0 1 0,-1-1 0,1 0 0,-1 0 0,0 0 0,0 1 0,-2-5 0,-15-19 0,16 26 0,0-1 0,0 1 0,-1-1 0,1 1 0,0 0 0,-1 0 0,1 0 0,-1 0 0,0 0 0,-3 0 0,-28 2 0,-1 5 0,0 13 0,2 1 0,8 3 0,6-4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5.1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35.58862"/>
      <inkml:brushProperty name="anchorY" value="787.42609"/>
      <inkml:brushProperty name="scaleFactor" value="0.5"/>
    </inkml:brush>
  </inkml:definitions>
  <inkml:trace contextRef="#ctx0" brushRef="#br0">1 0 24575,'0'0'0,"0"5"0,0 6 0,0 6 0,0 3 0,0 4 0,0 2 0,0 1 0,5-5 0,1-5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8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.36035"/>
      <inkml:brushProperty name="anchorY" value="-651.82916"/>
      <inkml:brushProperty name="scaleFactor" value="0.5"/>
    </inkml:brush>
  </inkml:definitions>
  <inkml:trace contextRef="#ctx0" brushRef="#br0">191 51 24575,'0'0'0,"-9"0"0,-4 5 0,-3 6 0,1 5 0,4 4 0,2 10 0,4 1 0,2 7 0,7 4 0,6-5 0,1-3 0,5-9 0,3-3 0,3-6 0,2-5 0,2-5 0,0-8 0,2-8 0,-6-6 0,-6-11 0,-5-8 0,-5-8 0,-3 0 0,-2-4 0,-2 4 0,-5 4 0,-6 9 0,0 3 0,-9 9 0,-4 5 0,3 12 0,-1 3 0,0 13 0,-1 7 0,-1 4 0,5 13 0,-5 12 0,-2 10 0,0 4 0,4 0 0,6-7 0,5 2 0,6-2 0,2-7 0,9-11 0,6-13 0,7-11 0,-17-16 0,0 0 0,0 0 0,0 1 0,1-1 0,-1 0 0,0 0 0,0 0 0,1 0 0,-1 0 0,0 0 0,1 0 0,-1-1 0,0 1 0,0 0 0,2-1 0,22-18 0,2-13 0,0-6 0,-4-6 0,-6 1 0,-6 2 0,-4 4 0,-15 14 0,-2 15 0,-7 12 0,2 10 0,2 8 0,9-1 0,8-4 0,9-4 0,6-10 0,10-3 0,-3-14 0,2-1 0,-6-10 0,-6-3 0,-6-2 0,-4 0 0,-9 5 0,-12 7 0,-2 16 0,-10 11 0,-3 15 0,-6 16 0,0 9 0,6 7 0,2-4 0,7-4 0,7-7 0,5-6 0,10-8 0,8-10 0,7-12 0,6-10 0,8-10 0,3-6 0,0-10 0,0-2 0,-7-6 0,-2 1 0,-7 1 0,-4 2 0,-6 4 0,-9 29 0,1 1 0,1-1 0,0 0 0,-1 1 0,1-1 0,-1 0 0,1 1 0,-1-1 0,0 0 0,0 1 0,1-1 0,-1 1 0,-2-3 0,-23-13 0,-1 17 0,-4 11 0,1 13 0,6 7 0,5 2 0,8 1 0,4-1 0,9-7 0,8-7 0,7-7 0,5-5 0,-3-10 0,-2-8 0,-1-11 0,-3-6 0,2-7 0,-3-3 0,-3-3 0,-3-5 0,-2 3 0,-8-2 0,-12 9 0,-5 9 0,-6 9 0,3 13 0,5 6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0.1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55.52283"/>
      <inkml:brushProperty name="anchorY" value="482.39627"/>
      <inkml:brushProperty name="scaleFactor" value="0.5"/>
    </inkml:brush>
  </inkml:definitions>
  <inkml:trace contextRef="#ctx0" brushRef="#br0">285 183 24575,'0'0'0,"-5"4"0,-7 2 0,-14 0 0,-6-1 0,-3-2 0,-5-1 0,1 4 0,2 6 0,3 4 0,13-1 0,22-15 0,-1 0 0,-1 1 0,1-1 0,0 0 0,-1 1 0,1-1 0,0 1 0,-1-1 0,1 1 0,0-1 0,0 1 0,0-1 0,-1 1 0,1-1 0,0 1 0,0-1 0,0 1 0,0-1 0,0 1 0,0-1 0,0 1 0,0-1 0,0 1 0,0-1 0,0 1 0,1 0 0,14 8 0,10-2 0,17-4 0,8-1 0,0-7 0,-4-1 0,-5-5 0,-4 0 0,-11-3 0,-12 1 0,-14 3 0,-11 3 0,-8 2 0,-5 3 0,-3 1 0,-2 1 0,0 6 0,0 0 0,6 5 0,-4 5 0,10-2 0,16-2 0,11-3 0,19-3 0,12-3 0,9-17 0,15-2 0,-3-1 0,-5-2 0,-13-2 0,-8-2 0,-11-7 0,-10-1 0,-7-1 0,-10 1 0,-9 7 0,-11 6 0,-12 6 0,-8 10 0,0 5 0,1 7 0,3 6 0,3 5 0,4 3 0,8 7 0,1 2 0,6 0 0,6 4 0,8-6 0,10-7 0,12-8 0,12-6 0,19-5 0,8-3 0,3-3 0,-4-5 0,-7-6 0,-13-6 0,-13-4 0,-10-8 0,-12 4 0,-12 4 0,-8 6 0,-5 6 0,-25 10 0,-14 8 0,-10 3 0,2 4 0,8 5 0,5 8 0,8-3 0,2 12 0,11-1 0,16-4 0,19-33 0,-1 2 0,1 0 0,0 0 0,-1 0 0,1 0 0,0 0 0,0 0 0,0-1 0,0 1 0,0 0 0,0 0 0,0 0 0,0 0 0,0 0 0,0 0 0,0 0 0,0 0 0,1 0 0,-1 0 0,1 1 0,-1-2 0,1 1 0,0-1 0,-1 1 0,1-1 0,0 1 0,0-1 0,-1 1 0,1-1 0,0 0 0,0 1 0,0-1 0,0 0 0,-1 0 0,1 1 0,0-1 0,0 0 0,0 0 0,0 0 0,0 0 0,1-1 0,32-5 0,5-10 0,1-1 0,-1-3 0,-8-3 0,-15 3 0,-16 20 0,0 0 0,0-1 0,1 1 0,-1-1 0,0 1 0,0-1 0,0 1 0,0-1 0,0 0 0,1 1 0,-1-1 0,0 1 0,0-1 0,-1 0 0,1 1 0,0-1 0,0 1 0,0-1 0,0 1 0,0-1 0,-1 1 0,1-1 0,0 1 0,0-1 0,-1 0 0,-13-4 0,-10 4 0,-3 8 0,-4 8 0,6 9 0,0 5 0,6 2 0,6 1 0,4-1 0,10-7 0,3-6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3.1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132.23511"/>
      <inkml:brushProperty name="anchorY" value="1476.62012"/>
      <inkml:brushProperty name="scaleFactor" value="0.5"/>
    </inkml:brush>
  </inkml:definitions>
  <inkml:trace contextRef="#ctx0" brushRef="#br0">457 806 24575,'0'0'0,"-9"0"0,-3 5 0,-9 0 0,-10 6 0,-8 4 0,-1-1 0,-4 3 0,-3 3 0,2-4 0,4 3 0,5 1 0,3 1 0,9 3 0,7 1 0,7 11 0,5 7 0,3 5 0,7-2 0,12-2 0,17-1 0,15-3 0,13-4 0,9 2 0,11-3 0,-1-6 0,-4-9 0,-7-7 0,-10-6 0,-11-4 0,-4-2 0,-41-5 0,0 3 0,0-1 0,0 1 0,-1-1 0,1 0 0,0 0 0,-1 0 0,5-4 0,26-28 0,2-21 0,-3-18 0,-1-25 0,-7-26 0,-7-13 0,-7-12 0,-15-1 0,-15 1 0,-13 14 0,-5 15 0,-1 24 0,1 24 0,3 24 0,2 19 0,30 28 0,0-1 0,0 1 0,-1 0 0,1 1 0,0-1 0,0 0 0,0 1 0,-1-1 0,1 1 0,0 0 0,-4-1 0,-27 8 0,-10 26 0,0 19 0,2 9 0,3 4 0,3-1 0,4 5 0,2-4 0,2-2 0,0-3 0,1 3 0,6-3 0,5-6 0,5-7 0,5-7 0,2 4 0,3 2 0,11 2 0,11-8 0,17-4 0,8-4 0,18-9 0,2-7 0,7-7 0,2-9 0,-7-10 0,-11-12 0,-4-10 0,-10-4 0,-11-7 0,-11-3 0,-9-4 0,-7-2 0,-10 4 0,-12 0 0,-18 0 0,25 42 0,0 0 0,1-1 0,-1 2 0,-16-10 0,-54-19 0,-4 9 0,7 9 0,11 7 0,7 10 0,10 8 0,8 8 0,2 16 0,8 8 0,9 3 0,7-1 0,7 1 0,3 2 0,4 2 0,1-3 0,6 0 0,11-3 0,20 1 0,16-9 0,8-9 0,8-8 0,-1-8 0,3-10 0,-57-2 0,0 0 0,0-1 0,15-6 0,-15 3 0,0-1 0,0 0 0,16-12 0,52-35 0,1-22 0,-9-8 0,-18 1 0,-17 9 0,-16 14 0,-11 11 0,-14 16 0,-1 31 0,1 1 0,0 0 0,0 0 0,0 0 0,0 0 0,-1 0 0,1 0 0,-1 0 0,1 1 0,-1-1 0,0 1 0,-2-3 0,-31-13 0,-11 7 0,-6 11 0,-3 8 0,-2 8 0,-5 16 0,0 8 0,-4 19 0,-3 15 0,1 7 0,8 4 0,9-14 0,14-8 0,13-6 0,9-5 0,9-1 0,4-7 0,14 0 0,-9-42 0,0 1 0,-1 0 0,1 0 0,0 0 0,0 0 0,0 0 0,6 4 0,-4-4 0,1 0 0,0-1 0,-1 1 0,1-1 0,11 4 0,43 10 0,10-8 0,6-11 0,5-13 0,11-18 0,13-22 0,4-18 0,-2-20 0,-1-21 0,-5-18 0,-6-3 0,-11-3 0,-20 6 0,-20 11 0,-17 23 0,-24 80 0,-1 0 0,1-28 0,-3 39 0,0-2 0,0 1 0,-1-1 0,-4-15 0,3 21 0,1 0 0,0 0 0,-1 1 0,1-1 0,-1 0 0,0 1 0,0-1 0,0 1 0,0-1 0,0 1 0,0 0 0,-4-3 0,4 2 0,-1 0 0,0 1 0,0 0 0,0 0 0,-1 0 0,1 1 0,-1-1 0,-6-1 0,5 1 0,0 1 0,0 1 0,0-1 0,0 1 0,0 0 0,-9 1 0,-35 13 0,-3 21 0,-13 22 0,-11 24 0,-22 14 0,-19 21 0,-1 0 0,8 1 0,25-17 0,24-20 0,24-18 0,17-16 0,20-44 0,-1 0 0,1 0 0,0 0 0,0-1 0,-1 1 0,1 0 0,1 0 0,-1-1 0,0 1 0,0 0 0,1 0 0,-1-1 0,1 1 0,-1 0 0,2 2 0,-1-1 0,1-1 0,-1 0 0,1-1 0,-1 1 0,1 0 0,0-1 0,0 1 0,0-1 0,0 1 0,0-1 0,0 0 0,3 2 0,42 11 0,20-7 0,12-3 0,6-4 0,2 0 0,-6-7 0,-11-6 0,-58 8 0,-1 1 0,0 0 0,17-11 0,-19 9 0,-1 0 0,0 0 0,0 0 0,10-13 0,29-37 0,-7-12 0,-10-7 0,-4-9 0,-9 2 0,-5 0 0,-11 11 0,-9 17 0,-8 17 0,13 34 0,1 1 0,0 0 0,0 0 0,0 0 0,-1 0 0,1 0 0,-1 1 0,1-1 0,-1 1 0,-5-2 0,3 1 0,0 1 0,0 0 0,-1 0 0,1 0 0,0 1 0,-10 0 0,6 3 0,0-2 0,0 2 0,0-1 0,-15 7 0,-50 29 0,-7 29 0,-10 22 0,-1 20 0,12 3 0,13-3 0,19-16 0,16-19 0,15-17 0,9-13 0,12-11 0,-3-31 0,0 0 0,0 0 0,0 0 0,0-1 0,0 1 0,0 0 0,0-1 0,1 1 0,-1-1 0,1 1 0,2 1 0,27 11 0,9-13 0,2-9 0,15-14 0,3-5 0,1-10 0,11-11 0,-12 0 0,-13-8 0,-20 9 0,-18 16 0,-9 30 0,0 1 0,0-1 0,0 1 0,1-1 0,-2 1 0,1-1 0,0 0 0,0 1 0,0-1 0,0 1 0,0-1 0,0 0 0,0 1 0,-1-1 0,1 1 0,0-1 0,-1 1 0,1-1 0,0 1 0,-1-1 0,1 1 0,0 0 0,-1-1 0,1 1 0,-1-1 0,1 1 0,-2-1 0,-15-3 0,-2 11 0,1 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4.3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1139 1 24575,'-6'1'0,"0"0"0,0 1 0,0-1 0,0 2 0,0-1 0,0 1 0,1 0 0,-1 0 0,-5 4 0,-17 8 0,2-4 0,1 0 0,1 2 0,0 1 0,0 1 0,2 0 0,-1 2 0,2 1 0,1 0 0,-36 43 0,2 11 0,-43 51 0,82-107 0,0-1 0,-1-1 0,0 0 0,-2-1 0,-24 15 0,-21 12 0,44-27 0,-1 0 0,0-1 0,-23 9 0,29-14 0,1 1 0,0 0 0,1 1 0,0 0 0,-19 19 0,5-4 0,14-13 0,1 1 0,1 1 0,0-1 0,0 1 0,2 1 0,0 0 0,0 0 0,-11 30 0,6-14 0,9-23-85,1 0 0,-1-1-1,-1 0 1,1 0 0,-1 0-1,-1-1 1,1 1 0,0-1-1,-1-1 1,0 1 0,-1-1-1,1 0 1,0 0 0,-1-1-1,-7 3 1,-7 5-6741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6.4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58 0 24575,'-1'12'0,"0"-1"0,-1 1 0,-7 21 0,-3 30 0,5 13 0,-17 78 0,23-153 0,1 1 0,0-1 0,0 0 0,-1 1 0,1-1 0,0 0 0,0 1 0,1-1 0,-1 0 0,0 1 0,0-1 0,1 0 0,-1 1 0,0-1 0,1 0 0,0 1 0,-1-1 0,1 0 0,0 0 0,-1 0 0,1 0 0,0 0 0,2 2 0,-1-1 0,1-1 0,-1 1 0,1-1 0,0 0 0,-1 1 0,1-1 0,0-1 0,0 1 0,0 0 0,-1-1 0,4 1 0,12 0 0,0-1 0,-1-1 0,22-3 0,-21 2 0,11-3-213,0-1-1,-1-2 0,0-1 0,0 0 1,33-18-1,-59 26 131,17-7-6743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1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17.6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60.69458"/>
      <inkml:brushProperty name="anchorY" value="1214.9751"/>
      <inkml:brushProperty name="scaleFactor" value="0.5"/>
    </inkml:brush>
  </inkml:definitions>
  <inkml:trace contextRef="#ctx0" brushRef="#br0">1429 972 24575,'0'0'0,"-7"-12"0,-7-10 0,-8-7 0,-2-7 0,-6-1 0,3 1 0,2 7 0,2 8 0,1 8 0,-4 5 0,-3 5 0,-9 3 0,0 1 0,11 5 0,27-5 0,0-1 0,-1 0 0,0 0 0,0 1 0,1-1 0,-1 1 0,0-1 0,1 1 0,-1-1 0,1 1 0,-1-1 0,0 1 0,1-1 0,-1 1 0,1 0 0,-1-1 0,1 1 0,-1 1 0,-2 14 0,11-1 0,6 7 0,4-3 0,4-3 0,-4 0 0,1 1 0,0 1 0,0-2 0,-12-13 0,-8-10 0,-13-12 0,-6-1 0,-4-9 0,-6 0 0,0 4 0,-4 1 0,-6-4 0,-3 0 0,-1 1 0,3 5 0,4 6 0,1 5 0,4 5 0,-1 4 0,-1 1 0,-3 2 0,3 5 0,2-1 0,4 1 0,2 4 0,2 3 0,2 8 0,1 4 0,4 7 0,5 5 0,5 5 0,2 8 0,8-3 0,14 6 0,-14-48 0,1 2 0,0 0 0,1-1 0,-1 1 0,6 5 0,34 35 0,17 0 0,20 1 0,14 0 0,17-5 0,9-5 0,-6-9 0,-14-9 0,-16-9 0,-20-5 0,-17-4 0,-12-7 0,-14-6 0,-20 9 0,-1 1 0,0 0 0,0-1 0,0 1 0,0-1 0,0 1 0,0-1 0,0 1 0,-1-1 0,1 0 0,1-2 0,3-21 0,-4-3 0,-2-5 0,-1-9 0,-9-10 0,-8-2 0,-13-11 0,-11 0 0,-17-3 0,-15-2 0,-10 4 0,-4 5 0,2 8 0,8 9 0,15 13 0,9 11 0,12 8 0,9 7 0,3 4 0,-5 2 0,2 6 0,-2 0 0,-2 5 0,-5 3 0,6 4 0,4 2 0,5 1 0,7 7 0,6 5 0,7 1 0,4 3 0,3-1 0,1 1 0,10-2 0,8-2 0,14-4 0,11 3 0,9-7 0,6-2 0,9-1 0,-1-5 0,-5-6 0,-8-4 0,-10-3 0,-8-9 0,-11-5 0,-5-11 0,-6-5 0,-6-7 0,-3-10 0,-3-15 0,-9-14 0,-19-19 0,-17-9 0,-20-9 0,-17-2 0,-8 5 0,0 19 0,8 12 0,9 16 0,11 19 0,8 15 0,5 11 0,9 9 0,6 4 0,5 7 0,4 10 0,3 11 0,5 7 0,4 12 0,5 4 0,4 7 0,2 1 0,1 3 0,9 8 0,13 12 0,18 17 0,19 10 0,22 18 0,18-1 0,14-3 0,6-15 0,4-13 0,4-10 0,-12-22 0,-12-14 0,-17-18 0,-15-13 0,-17-14 0,-5-11 0,-10-5 0,-10-4 0,-6-9 0,-8-2 0,-6-6 0,-4 0 0,-3-5 0,-2 3 0,-6-8 0,-4-3 0,-12 3 0,-9-6 0,-10 0 0,-13-6 0,-20-5 0,-5 10 0,3 11 0,10 8 0,12 10 0,12 9 0,10 5 0,6 5 0,4 7 0,-2 6 0,5 10 0,0 4 0,1 3 0,3 10 0,4 4 0,4 0 0,3 2 0,3-4 0,4 1 0,15-4 0,17 1 0,13-8 0,13-2 0,3-3 0,-2-7 0,0-5 0,0-15 0,-4-8 0,-4-13 0,-5-10 0,-2-12 0,-2-14 0,-11-8 0,-9-6 0,-9-3 0,-12-10 0,-13-4 0,-12-4 0,11 66 0,-15-36 0,13 41 0,-22-37 0,18 38 0,-32-35 0,30 38 0,-33-26 0,30 29 0,-39-20 0,38 24 0,-42-13 0,-21 2 0,0 11 0,0 12 0,-4 14 0,-8 17 0,3 14 0,68-29 0,-32 26 0,-11 19 0,11 5 0,13-2 0,14-3 0,11-3 0,10 0 0,6-2 0,13-2 0,2-2 0,13-1 0,3-7 0,6-6 0,4-9 0,7-5 0,3-8 0,0-1 0,4-5 0,-1-3 0,-4-3 0,-7-1 0,-6-12 0,-10-6 0,-7-5 0,-3-8 0,-4-11 0,-4-7 0,-2-7 0,-2-4 0,-5-8 0,-5-5 0,-13-8 0,-13 4 0,-15-5 0,-4 6 0,-11 10 0,2 11 0,7 16 0,9 12 0,12 16 0,34 7 0,-1 1 0,0 0 0,1 0 0,-1 0 0,0 1 0,1-1 0,-1 0 0,0 1 0,1-1 0,-1 1 0,-2 1 0,3-1 0,0 0 0,0 0 0,0-1 0,0 1 0,0 0 0,0 0 0,0 0 0,1 1 0,-1-1 0,0 0 0,1 0 0,-1 0 0,1 0 0,-1 1 0,0 0 0,-4 29 0,3 12 0,12 7 0,14 17 0,8 7 0,20 9 0,18 0 0,10 0 0,11-2 0,-1-13 0,0-2 0,-5-11 0,-10-15 0,-14-13 0,-56-26 0,1 0 0,0 1 0,0-1 0,-1 0 0,11-1 0,-14 1 0,0-1 0,1 0 0,-1 0 0,0-1 0,0 1 0,0-1 0,0 1 0,0-1 0,0 0 0,0 0 0,3-2 0,-3 1 0,-1 1 0,1 0 0,-1-1 0,0 1 0,0-1 0,0 1 0,0-1 0,0 1 0,0-1 0,0 0 0,-1 0 0,1 0 0,0 1 0,0-4 0,5-33 0,-5-22 0,-15-15 0,-15-21 0,-18-17 0,-18-9 0,-16 4 0,4 19 0,10 21 0,13 23 0,11 22 0,10 15 0,11 17 0,21 0 0,0 1 0,0 1 0,0-1 0,0 0 0,1 1 0,-1-1 0,0 1 0,1-1 0,-1 1 0,0-1 0,0 1 0,1-1 0,-1 1 0,1 0 0,-1 0 0,1-1 0,-2 2 0,-4 16 0,3 14 0,4 9 0,0 10 0,1 8 0,0 11 0,16 10 0,9-3 0,-16-56 0,22 35 0,-24-44 0,2 2 0,22 22 0,28 19 0,4-11 0,-2-13 0,-4-11 0,-5-9 0,-9-6 0,-7-4 0,-35-4 0,1 3 0,-1-1 0,0-1 0,0 1 0,1-1 0,-1 1 0,5-5 0,18-16 0,-8-14 0,-1-12 0,-2-10 0,-3-12 0,-7-15 0,-8-2 0,-3 62 0,2 2 0,-9-26 0,4 23 0,-23-48 0,20 56 0,-1-1 0,0 0 0,-15-17 0,12 18 0,-2 0 0,-28-22 0,19 18 0,-39-22 0,40 28 0,-40-15 0,-19 0 0,15 13 0,61 18 0,-1-1 0,1 1 0,0 0 0,-12 3 0,15-2 0,0 0 0,1 0 0,-1 1 0,1 0 0,0 1 0,-8 4 0,-27 19 0,7 9 0,1 7 0,8 8 0,2 3 0,6 6 0,6 0 0,3 3 0,5 3 0,9-3 0,6-2 0,14 1 0,7-3 0,6-3 0,12-7 0,6-2 0,-4-11 0,-2-5 0,-3-10 0,-7-7 0,-6-6 0,-2-13 0,-4-13 0,-7-6 0,-7-14 0,-7-10 0,-4-10 0,-7-2 0,-2-4 0,-10 2 0,-8 8 0,14 43 0,0 1 0,1 1 0,-13-13 0,0 2 0,-30-21 0,-50-19 0,-31-4 0,-17 3 0,8 13 0,23 12 0,30 19 0,76 16 0,0 1 0,0 0 0,-14 2 0,24-1 0,0 0 0,0 1 0,0-1 0,0 0 0,-1 0 0,1 1 0,0-1 0,0 1 0,0-1 0,0 1 0,0 0 0,0-1 0,0 1 0,0 0 0,0 0 0,0 0 0,0 0 0,0 0 0,1 0 0,-1 0 0,0 0 0,0 0 0,0 2 0,-1-1 0,1 0 0,1 0 0,-1 1 0,1-1 0,0 0 0,-1 0 0,1 0 0,0 1 0,0-1 0,0 0 0,1 0 0,-1 1 0,0-1 0,2 4 0,1 2 0,0-1 0,1 1 0,-1-1 0,1 1 0,5 6 0,49 59 0,16 7 0,21 4 0,11-1 0,5-11 0,-10-12 0,-14-13 0,-14-10 0,-16-12 0,-10-10 0,-10-7 0,-8-5 0,-4-3 0,-8-7 0,-6-4 0,-5-11 0,-3-3 0,-6-12 0,-6-6 0,-10-13 0,-7-14 0,-7 0 0,-1 2 0,1 9 0,-1 10 0,2 14 0,3 12 0,-7 10 0,-1 12 0,1 10 0,-2 11 0,4 11 0,3 7 0,3 7 0,7 7 0,7 2 0,5 1 0,4 8 0,4 0 0,5-3 0,10 13 0,-7-56 0,0 1 0,11 21 0,30 42 0,10 5 0,16 0 0,15 2 0,11-2 0,2-8 0,7-14 0,-3-16 0,-16-17 0,-9-14 0,-23-13 0,-52-5 0,-1 0 0,0 0 0,0 0 0,0 0 0,0-1 0,9-4 0,-10 4 0,-1 0 0,0-1 0,0 1 0,0-1 0,0 0 0,0 0 0,-1 0 0,1 0 0,2-4 0,-2 0 0,0 1 0,0 0 0,0-1 0,-1 0 0,0 1 0,2-10 0,12-57 0,-7-22 0,-8-9 0,-11-14 0,-16 0 0,-16-17 0,-21 4 0,-20-5 0,-14 12 0,0 18 0,9 28 0,68 62 0,-37-21 0,-5 6 0,56 29 0,0 0 0,0 0 0,-1 1 0,1 0 0,-10-1 0,11 1 0,0 1 0,1 1 0,-1-1 0,1 1 0,-1 0 0,-7 3 0,9-3 0,-1 1 0,0 0 0,1 0 0,-1 0 0,1 1 0,0-1 0,-4 5 0,4-4 0,-1 1 0,1 0 0,1-1 0,-1 2 0,0-1 0,-2 6 0,-9 31 0,6 11 0,4 2 0,4 6 0,0 4 0,2 4 0,8-2 0,0-4 0,12 0 0,4-7 0,9-4 0,6-8 0,6-1 0,-2-10 0,1-10 0,-6-7 0,-5-8 0,-6-8 0,-27 0 0,0 0 0,0 0 0,0 0 0,0 0 0,0 0 0,-1 0 0,1 0 0,0-1 0,0 1 0,1-2 0,16-23 0,-2-9 0,0-11 0,-4-10 0,-3-8 0,-3-5 0,-4-2 0,-9-3 0,2 64 0,2-1 0,-2 0 0,-7-21 0,-20-27 0,-3 15 0,-4 13 0,2 12 0,-2 9 0,0 11 0,-2 14 0,-4 12 0,6 14 0,1 11 0,7 9 0,5 7 0,8 4 0,5 2 0,6-5 0,3-4 0,6-6 0,7-5 0,8-12 0,8-8 0,7-5 0,6-10 0,-2-6 0,2-6 0,0-4 0,2-7 0,0-16 0,5-20 0,-38 30 0,1-1 0,13-23 0,12-35 0,-10-8 0,-7-3 0,-12-4 0,-6 70 0,0-2 0,-5-28 0,4 34 0,0-1 0,-1 0 0,-6-15 0,7 20 0,-1 0 0,0 0 0,0 1 0,0-1 0,-5-5 0,-16-14 0,-1 12 0,0 9 0,1 4 0,-3 12 0,4 11 0,1 4 0,1 3 0,5 1 0,4-2 0,5 3 0,3 0 0,2 3 0,6-6 0,6-7 0,-1-7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2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24575,'4'0'0,"11"0"0,3-5 0,3-1 0,-3-4 0,1-1 0,-3 2-8191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2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241.49561"/>
      <inkml:brushProperty name="anchorY" value="2705.72559"/>
      <inkml:brushProperty name="scaleFactor" value="0.5"/>
    </inkml:brush>
  </inkml:definitions>
  <inkml:trace contextRef="#ctx0" brushRef="#br0">1335 152 24575,'0'0'0,"-3"0"0,-11 0 0,-8 5 0,-3 5 0,-10 5 0,-1-2 0,1-1 0,-1 2 0,3 1 0,-1 3 0,-15 12 0,-6 7 0,-14 15 0,-5 9 0,-5 3 0,5 3 0,7-2 0,11-4 0,16-4 0,14-4 0,11-6 0,9-8 0,9-6 0,7-9 0,9-8 0,9-7 0,11-5 0,8-8 0,8-6 0,6-6 0,2-5 0,2-1 0,1-8 0,4 0 0,-5 0 0,-4-4 0,-6 1 0,-5 2 0,-7-8 0,-8 2 0,-6 1 0,-8-7 0,-7 4 0,-7 1 0,-3 5 0,-4-2 0,-5 7 0,-13 3 0,-13 1 0,-17 2 0,-14 5 0,-15 4 0,-3 5 0,-1 3 0,3 13 0,4 2 0,4 14 0,2 5 0,3 11 0,1 11 0,-4 3 0,5 2 0,4 9 0,10-1 0,12-3 0,13-2 0,5 1 0,8-8 0,5-7 0,3-7 0,3-6 0,5-5 0,13 3 0,14 3 0,24 4 0,23-5 0,15-3 0,19-7 0,10-6 0,-6-7 0,-6-14 0,-80 0 0,45-12 0,-43 6 0,38-18 0,28-19 0,0-10 0,-3-6 0,-8-15 0,-3-3 0,-64 55 0,29-43 0,11-27 0,-18 3 0,-33 69 0,9-44 0,-15 51 0,0-1 0,1-28 0,-5 34 0,0-1 0,0 1 0,-5-25 0,2 27 0,0 0 0,-1 0 0,0 1 0,0-1 0,-6-9 0,3 8 0,0 0 0,-1 0 0,-18-19 0,11 15 0,0 0 0,-20-13 0,19 17 0,-39-22 0,-16 1 0,1 14 0,2 8 0,-7 13 0,49 3 0,-34 9 0,-35 22 0,-10 15 0,-1 15 0,7 3 0,4 3 0,9 2 0,7 5 0,11-1 0,9 1 0,11-2 0,15-2 0,11-1 0,10-6 0,7-5 0,8-11 0,7-4 0,10-7 0,-16-38 0,-1 2 0,1-1 0,0-1 0,0 1 0,0 0 0,5 2 0,34 14 0,9-8 0,15-6 0,9-5 0,10-11 0,9-7 0,1-9 0,-4-13 0,-11-2 0,-15-3 0,-11-3 0,-12-6 0,-9-5 0,-8 0 0,-7-5 0,-8-2 0,-4-3 0,-5 3 0,-6-1 0,-6 4 0,7 54 0,0-2 0,-1 1 0,1 0 0,-6-8 0,5 12 0,0-1 0,0 0 0,0 1 0,-1 0 0,0 0 0,-5-4 0,3 2 0,-1 1 0,0 0 0,-15-7 0,-27-8 0,-6 8 0,0 11 0,-6 14 0,-6 18 0,-9 14 0,-15 17 0,-7 19 0,-3 15 0,-2 12 0,3 8 0,8 10 0,8-2 0,12-1 0,19-14 0,17-16 0,16-20 0,10-18 0,8-14 0,5-38 0,-2 0 0,1 0 0,-1 0 0,1-1 0,-1 1 0,1 0 0,0-1 0,-1 1 0,1 0 0,0-1 0,0 1 0,0-1 0,0 0 0,2 2 0,0 0 0,0-1 0,0 0 0,0-1 0,0 1 0,0-1 0,0 0 0,0 0 0,0 0 0,3 0 0,45 6 0,15-5 0,23-3 0,8-1 0,11-11 0,13-4 0,6-13 0,-1-14 0,-7-10 0,-12-9 0,-76 40 0,31-27 0,15-27 0,-9-7 0,-50 57 0,18-34 0,-24 39 0,14-42 0,-18 42 0,9-41 0,0-18 0,-6 13 0,-11 12 0,-2 12 0,0 41 0,2 0 0,-1 0 0,0-1 0,-1 1 0,1 0 0,0 0 0,-1 1 0,-1-4 0,0 3 0,2 2 0,-1-1 0,0 0 0,0 0 0,0 1 0,-1-1 0,1 1 0,0-1 0,0 1 0,-3-1 0,-30-12 0,-5 5 0,-8 9 0,3 3 0,-5 6 0,1 10 0,-3 4 0,-3 8 0,-4 6 0,3 5 0,2-1 0,8-3 0,11-4 0,12 1 0,4-7 0,8-3 0,4 3 0,4-1 0,3 1 0,13-7 0,10-5 0,12-5 0,12-5 0,7-4 0,7-6 0,11-11 0,6-10 0,10-15 0,3-10 0,-4-11 0,-4-10 0,-66 52 0,30-39 0,-36 43 0,-1-1 0,15-31 0,-17 33 0,-1-2 0,7-28 0,2-23 0,-10 6 0,-6 56 0,-1-1 0,1 0 0,-1 0 0,0 1 0,0-1 0,-3-6 0,4 9 0,-1-1 0,-1 1 0,1-1 0,-1 1 0,0 0 0,1-1 0,-5-4 0,-20-16 0,-6 8 0,-10 8 0,-8 4 0,-14 8 0,-10 16 0,-15 15 0,-9 19 0,-10 16 0,-9 17 0,3 13 0,5 11 0,15 1 0,19-6 0,56-74 0,-19 44 0,-3 24 0,14-13 0,8-17 0,8-15 0,6-13 0,3-10 0,10-6 0,-5-25 0,-2 1 0,1 0 0,0 0 0,-1 0 0,1-1 0,0 1 0,0-1 0,0 1 0,4 0 0,38 10 0,17-6 0,21-18 0,17-17 0,5-15 0,4-14 0,-2-12 0,-8-7 0,-2-6 0,-8-6 0,-3-8 0,-10-8 0,-15 4 0,-46 72 0,16-43 0,-2-18 0,-8 8 0,-9 9 0,-5 15 0,-4 11 0,-11 5 0,-10 7 0,15 32 0,1-1 0,-1 1 0,0 0 0,1 0 0,-1 0 0,-6-3 0,-33-11 0,-10 7 0,-2 5 0,-7 8 0,-4 12 0,-5 11 0,-13 14 0,-13 11 0,1 15 0,-4 11 0,2 9 0,12 6 0,15-1 0,53-63 0,-19 37 0,-4 23 0,10-3 0,11-5 0,8-8 0,6-13 0,9-11 0,6-14 0,-7-32 0,-1 0 0,0 0 0,1 0 0,-1-1 0,0 1 0,1 0 0,-1-1 0,1 1 0,0-1 0,2 3 0,28 7 0,10-7 0,14-3 0,20-8 0,8-10 0,19-19 0,6-14 0,9-11 0,-7-8 0,-6-3 0,-16-3 0,-65 52 0,23-30 0,7-12 0,-18 10 0,-15 6 0,-11 9 0,-11 38 0,0 0 0,1 0 0,0 0 0,0 1 0,0-1 0,-1 0 0,1 0 0,-1 0 0,0 0 0,1 0 0,-1 1 0,0-1 0,0 0 0,-1-2 0,1 1 0,-1 0 0,0 1 0,0-1 0,-1 1 0,1 0 0,0 0 0,-1 0 0,-3-3 0,-31-15 0,-8 5 0,-3 4 0,-1 5 0,-4 8 0,-11 2 0,-17 11 0,-10 9 0,-5 14 0,-5 12 0,14 0 0,15-4 0,22-4 0,17-6 0,34-36 0,-2 1 0,0 1 0,0-1 0,1 0 0,-1 0 0,1 0 0,-1 0 0,1 1 0,0-1 0,-1 0 0,1 1 0,0-1 0,0 0 0,0 1 0,0-1 0,0 0 0,0 1 0,0-1 0,0 2 0,0-2 0,0 0 0,0 1 0,1-1 0,-1 0 0,1 0 0,-1 0 0,1 0 0,0 0 0,-1-1 0,1 1 0,0 0 0,0 0 0,-1 0 0,1-1 0,0 1 0,0 0 0,0-1 0,0 1 0,1 0 0,28 10 0,13-11 0,10-9 0,16-6 0,8-10 0,10-8 0,-4-7 0,1-4 0,-14-8 0,-8-6 0,-8-6 0,-7 0 0,-12-2 0,-7 4 0,-9 7 0,-7 9 0,-10 13 0,-3 32 0,1-1 0,0 1 0,-1-1 0,1 1 0,-1-1 0,1 1 0,-1 0 0,0-1 0,1 1 0,-1 0 0,0-1 0,0 1 0,1 0 0,-3-2 0,1 3 0,0-1 0,1 0 0,-1 0 0,0 0 0,0 0 0,0 1 0,0-1 0,1 1 0,-1-1 0,0 1 0,-4 0 0,1 2 0,0-1 0,0 0 0,-1 1 0,1-1 0,-8 6 0,-46 21 0,-16 16 0,-14 16 0,-5 15 0,-7 10 0,-2 11 0,1 1 0,-1 6 0,17-5 0,8-1 0,16-5 0,18-16 0,12-6 0,13-8 0,8-6 0,11-14 0,8-13 0,-7-27 0,0-1 0,1 1 0,-1-1 0,0 1 0,0-1 0,1 1 0,-1-1 0,1 0 0,-1 0 0,1 0 0,2 2 0,23 6 0,12-6 0,9-8 0,20-11 0,14-11 0,8-9 0,7-10 0,-3-10 0,-10-7 0,-16-1 0,-11-7 0,-8-7 0,-10-2 0,-2 1 0,-11 0 0,-7 7 0,-8 12 0,-5 10 0,-4 6 0,-4 42 0,2-1 0,-1 0 0,0 0 0,1 0 0,-1 0 0,0 0 0,-1 0 0,1 0 0,-3-3 0,-14-16 0,-10 9 0,-2 12 0,-4 13 0,-3 13 0,-2 5 0,-3 7 0,0 5 0,3 3 0,0-2 0,9 0 0,4 2 0,-2 0 0,3 0 0,5 7 0,1 0 0,5-4 0,5-6 0,7-10 0,8-15 0,-4-16 0,-1 0 0,0 0 0,0 0 0,1-1 0,-1 1 0,0 0 0,1-1 0,-1 1 0,0-1 0,1 0 0,-1 0 0,3 1 0,21-5 0,8-2 0,9-7 0,3-9 0,14-4 0,6-6 0,3-6 0,1-9 0,-4-3 0,-11-7 0,-8-6 0,-15 1 0,-10 3 0,-14 7 0,-11 8 0,3 41 0,0 0 0,0-1 0,-1 1 0,1 0 0,-1 0 0,1 0 0,-1 1 0,-4-6 0,5 7 0,-1-1 0,0 0 0,0 0 0,0 1 0,0-1 0,0 1 0,-1 0 0,1 0 0,0 0 0,-4-1 0,2 0 0,0 2 0,0-1 0,1 1 0,-1-1 0,0 1 0,-8 1 0,-27 8 0,-9 18 0,-9 10 0,-5 13 0,-12 14 0,-10 2 0,0 4 0,-3 11 0,0 2 0,9 5 0,9-7 0,13-8 0,16-7 0,19-17 0,20-46 0,0 0 0,0 0 0,0 0 0,0 0 0,1 1 0,0-1 0,0 0 0,0 6 0,0-8 0,0 0 0,0 1 0,0-1 0,1 0 0,-1 0 0,0 0 0,1 0 0,-1 0 0,1 0 0,-1 0 0,1 0 0,-1 0 0,1 0 0,0-1 0,-1 1 0,1 0 0,0 0 0,0-1 0,1 2 0,1-1 0,0 0 0,0 0 0,0 0 0,-1 0 0,1-1 0,0 1 0,0-1 0,0 0 0,4 0 0,3-4 0,0 1 0,0 0 0,15-8 0,54-28 0,16-17 0,1 0 0,-8-2 0,-6 3 0,-11 1 0,-11 2 0,-11 2 0,-11 7 0,-12 4 0,-9 6 0,-13 9 0,-5 13 0,-8 7 0,-5 4 0,1 7 0,-3 2 0,-2-1 0,4-2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1.8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61.20337"/>
      <inkml:brushProperty name="anchorY" value="2017.81934"/>
      <inkml:brushProperty name="scaleFactor" value="0.5"/>
    </inkml:brush>
  </inkml:definitions>
  <inkml:trace contextRef="#ctx0" brushRef="#br0">2826 0 24575,'0'0'0,"0"5"0,0 5 0,0 5 0,0 8 0,-4 8 0,-5 7 0,-4 5 0,1 4 0,-3 6 0,-1-4 0,2-4 0,3-2 0,3 0 0,0-4 0,1-4 0,-3-9 0,3-12 0,6-15 0,1 1 0,-1 0 0,1 0 0,-1 1 0,1-1 0,0 0 0,-1 0 0,1 0 0,0 0 0,-1 0 0,1 0 0,0 0 0,-1 0 0,1 0 0,-1-1 0,1 1 0,0 0 0,-1 0 0,1 0 0,0 0 0,-1-1 0,1 1 0,0 0 0,-1 0 0,1-1 0,0 1 0,0 0 0,-1-1 0,-12-13 0,-3-2 0,2 4 0,3 9 0,3-1 0,3-3 0,3-4 0,1-4 0,1-4 0,0-2 0,1-7 0,-1-1 0,-3 4 0,-6 6 0,0 10 0,-7 16 0,1 9 0,2 6 0,3 9 0,4 1 0,2 1 0,2-2 0,-2-7 0,-1-11 0,5-13 0,0 0 0,-1 0 0,1 0 0,0 0 0,0 0 0,0 0 0,-1 0 0,1 0 0,0 0 0,0 0 0,-1 0 0,1 0 0,0 0 0,0 0 0,-1 0 0,1 0 0,0 0 0,0 0 0,0 0 0,-1 0 0,1 0 0,0 0 0,0 0 0,-1-1 0,1 1 0,0 0 0,0 0 0,0 0 0,0 0 0,-1-1 0,1 1 0,0 0 0,0 0 0,0 0 0,0-1 0,-8-12 0,2-9 0,1-3 0,-2-2 0,-4 4 0,-2 5 0,0 11 0,-6 15 0,3 8 0,-6 16 0,3 4 0,4 1 0,4 3 0,0-7 0,4-3 0,1-17 0,2-13 0,3-11 0,-5-17 0,2-5 0,0-3 0,1 1 0,-4 7 0,-7 8 0,12 21 0,1-1 0,0 0 0,0-1 0,0 1 0,0 0 0,-1-1 0,1 1 0,0 0 0,0 0 0,0 0 0,-1 0 0,1 0 0,0 1 0,0-1 0,-1 0 0,0 1 0,-24 17 0,-5 13 0,4 10 0,-3 1 0,6-2 0,2 2 0,1-5 0,1-3 0,0-3 0,0-8 0,-4-7 0,-5-11 0,-1-10 0,1-3 0,1-1 0,7-4 0,2 2 0,0 2 0,1 3 0,-9 11 0,-1 8 0,-1 5 0,2 5 0,1-3 0,5-14 0,11-9 0,5-19 0,4-7 0,7-4 0,1 0 0,-4 5 0,-2 13 0,-10 7 0,-1-4 0,0-7 0,6-8 0,7-8 0,2-1 0,1 1 0,3 6 0,0 13 0,-6 13 0,-7 10 0,-5 13 0,-10 11 0,-4 8 0,-2 1 0,4 3 0,-4-8 0,1-3 0,-4-5 0,0-7 0,5-15 0,22-7 0,0 2 0,0 0 0,0-1 0,0 0 0,0 1 0,0-1 0,0 0 0,0 1 0,0-1 0,0 0 0,0 0 0,0 0 0,0 0 0,1 0 0,-1 0 0,0 0 0,0-1 0,0-4 0,-1 1 0,1 0 0,0 0 0,0 0 0,1 0 0,-1-8 0,3-48 0,4-11 0,5 4 0,0 8 0,-10 20 0,-2 41 0,1-1 0,0-1 0,0 0 0,0 1 0,0-1 0,0 1 0,-1-1 0,1 1 0,0-1 0,0 1 0,-1-1 0,1 0 0,0 1 0,-1 0 0,1-1 0,0 1 0,-1-1 0,1 1 0,-1-1 0,1 1 0,0 0 0,-1-1 0,1 1 0,-1 0 0,1 0 0,-1-1 0,1 1 0,-1 0 0,1 0 0,-1 0 0,1 0 0,-1 0 0,1 0 0,-2 0 0,0-1 0,0 2 0,0-1 0,0 1 0,0-1 0,0 1 0,0 0 0,0 0 0,0 0 0,0 0 0,0 1 0,-1 1 0,-32 21 0,-6 17 0,2-2 0,2 5 0,5-9 0,3-4 0,12-9 0,11-7 0,2-6 0,-5-5 0,-3 2 0,-9 3 0,-11 4 0,-6 5 0,-1-3 0,-1 3 0,7 1 0,17-9 0,21-12 0,16-19 0,12-12 0,-1-10 0,1 5 0,-17 6 0,-16 32 0,0-2 0,1 1 0,-1 0 0,0 0 0,1 0 0,-1-1 0,0 1 0,0 0 0,0 0 0,0-1 0,0 1 0,0 0 0,0 0 0,0 0 0,0-1 0,-1-1 0,0 4 0,0-1 0,0-1 0,1 1 0,-1 0 0,0-1 0,1 1 0,-1 0 0,0-1 0,1 1 0,-1 0 0,0 0 0,0 0 0,1 0 0,-1 0 0,0 0 0,0 0 0,0 0 0,1 0 0,-1 0 0,0 0 0,1 1 0,-1-1 0,-1 1 0,-29 11 0,-14 14 0,0 5 0,-2 2 0,5-4 0,5-3 0,5-7 0,14-6 0,17-13 0,3-1 0,24-10 0,12-12 0,9-5 0,-1 3 0,-12 4 0,-23 16 0,-15 10 0,-19 14 0,-16 12 0,-12 8 0,-4 5 0,-1 0 0,11-4 0,12-4 0,7-9 0,13-9 0,13-17 0,0-1 0,0 0 0,0 1 0,0-1 0,0 0 0,0 1 0,0-1 0,0 0 0,0 1 0,0-1 0,0 0 0,0 1 0,0-1 0,0 0 0,0 1 0,0-1 0,0 0 0,0 1 0,0-1 0,0 0 0,0 1 0,0-1 0,0 0 0,0 1 0,1-1 0,-1 0 0,0 1 0,0-1 0,0 0 0,1 0 0,-1 1 0,0-1 0,0 0 0,1 0 0,12 1 0,6-4 0,4-2 0,-2-6 0,4-3 0,-1 1 0,1 2 0,-2 3 0,13-2 0,21 2 0,30-8 0,27-3 0,41-8 0,56-2 0,71 4 0,86 5-2532,28 7 3255,-9 5-1084,-50 3 361,-77 4 0,-94 1 0,-80 1 0,-66 0 0,-18-1 0,-3 0 0,-30 2 0,-47-2 0,-29 1 0,-23-1 2532,-10 1-3256,-4-1 1086,6 4-362,15 2 0,26-2 0,28-4 0,67-2 0,0 2 0,-1-1 0,1 1 0,-1-1 0,1 0 0,-1 0 0,1 0 0,-1 0 0,1 0 0,0 0 0,-1-1 0,-3-3 0,7 4 0,-2 0 0,1 0 0,-1 0 0,1 0 0,-1 0 0,1-1 0,0 1 0,0 0 0,-1 0 0,1 0 0,0 0 0,0-1 0,0 1 0,0 0 0,0 0 0,1 0 0,-1 0 0,0-1 0,0 1 0,1 0 0,-1 0 0,1 0 0,-1 0 0,0 0 0,1 0 0,0 0 0,0-1 0,0-6 0,3 1 0,0-1 0,0 1 0,8-10 0,29-37 0,17-12 0,11-10 0,5 6 0,-8 3 0,-18 17 0,-47 47 0,1-1 0,1 1 0,-1-1 0,1 1 0,-1-1 0,0 0 0,2-7 0,-4 10 0,1 0 0,-1 0 0,0 0 0,0 0 0,0 1 0,0-1 0,0 0 0,0 0 0,0 1 0,0-1 0,0 0 0,0 0 0,0 0 0,-1 1 0,1-1 0,0 0 0,0 0 0,-1 1 0,1-1 0,0 0 0,-1 1 0,1-1 0,-1 1 0,1-1 0,-1 0 0,1 1 0,-1-1 0,1 1 0,-1-1 0,0 0 0,-2-1 0,0 0 0,-1 1 0,1-1 0,0 1 0,0 0 0,-1 0 0,1 1 0,-6-2 0,-48-2 0,-15 4 0,-6 7 0,3 1 0,11 0 0,20-2 0,25-1 0,18-5 0,1 0 0,0 0 0,0 0 0,0 0 0,0 0 0,0 0 0,0 0 0,0 0 0,0 0 0,0 0 0,0 1 0,0-1 0,0 0 0,0 0 0,0 0 0,0 0 0,0 0 0,0 0 0,0 0 0,0 0 0,0 0 0,0 0 0,0 0 0,0 1 0,0-1 0,0 0 0,0 0 0,0 0 0,0 0 0,0 0 0,0 0 0,0 0 0,0 0 0,0 0 0,0 0 0,0 0 0,0 0 0,0 0 0,0 0 0,0 0 0,-1 0 0,1 1 0,12-5 0,-9 0 0,-13 8 0,-24 7 0,-27 14 0,-34 6 0,-31 7 0,-40 4 0,-29 4 0,-21-3 0,3 5 0,26-3 0,41-5 0,53-9 0,56-15 0,36-16 0,1 0 0,0 0 0,0 0 0,0 0 0,1 0 0,-1 0 0,0 0 0,0 0 0,0 0 0,0 0 0,0 0 0,0 0 0,0 0 0,0 0 0,0 0 0,0 0 0,0 0 0,0 0 0,0 0 0,1 0 0,-1 1 0,0-1 0,0 0 0,0 0 0,0 0 0,0 0 0,0 0 0,0 0 0,0 0 0,0 0 0,0 0 0,0 0 0,0 0 0,0 0 0,0 0 0,0 1 0,0-1 0,0 0 0,0 0 0,0 0 0,0 0 0,0 0 0,0 0 0,0 0 0,0 0 0,0 0 0,0 0 0,0 0 0,0 1 0,0-1 0,0 0 0,0 0 0,0 0 0,0 0 0,0 0 0,0 0 0,0 0 0,0 0 0,0 0 0,0 0 0,0 0 0,0 0 0,0 0 0,-1 0 0,1 1 0,0-1 0,0 0 0,15 0 0,36-13 0,25-3 0,23-11 0,14-2 0,14-1 0,7 5 0,1 1 0,-7 2 0,-36 5 0,-38 5 0,-38 5 0,-29 2 0,-32 4 0,-21 5 0,-14 6 0,-12 6 0,-21 3 0,-18 4 0,-20 1 0,-12 0 0,1 6 0,13 0 0,29-5 0,46-6 0,62-19 0,12 0 0,0 0 0,0 0 0,0 0 0,0 0 0,0 0 0,0 0 0,0 0 0,0 0 0,0 0 0,0 0 0,0 0 0,0 0 0,0 0 0,0 0 0,0 0 0,0 0 0,0-1 0,0 1 0,0 0 0,0 0 0,0 0 0,0 0 0,0 0 0,0 0 0,0 0 0,0 0 0,0 0 0,0 0 0,0 0 0,0 0 0,0 0 0,0 0 0,0 0 0,0-1 0,0 1 0,0 0 0,0 0 0,0 0 0,51-22 0,55-23 0,50-10 0,42-5 0,21 9 0,-2 7-763,-31 12 981,-51 11-327,-53 9 109,-57 12 0,-23 1 0,-3 0 0,0 0 0,1 0 0,-1 0 0,0 0 0,0 0 0,0 0 0,0 0 0,0-1 0,0 1 0,0 0 0,0-1 0,0 1 0,0-1 0,0 0 0,-2 1 0,-60 25 0,-34 14 0,-27 7 0,-18 5 763,-1 1-981,21-9 327,26-7-109,42-10 0,53-27 0,0 0 0,0 1 0,0-1 0,0 0 0,1 1 0,-1-1 0,0 1 0,0-1 0,1 1 0,-1-1 0,0 1 0,1-1 0,-1 1 0,1 0 0,-1 0 0,0-1 0,1 1 0,0 0 0,-1 0 0,1 0 0,-1-1 0,1 1 0,0 0 0,-1 0 0,1 1 0,2-1 0,0 0 0,0 0 0,0-1 0,0 1 0,0 0 0,-1-1 0,1 0 0,0 1 0,0-1 0,0 0 0,0 0 0,0 0 0,3-1 0,58-4 0,29-4 0,12-1 0,-1-3 0,-15-4 0,-12 3 0,-40 7 0,-33 7 0,-9 2 0,-47 12 0,-43 21 0,-39 10 0,-2 2 0,7 3 0,15-5 0,20-10 0,23-10 0,24-4 0,31-8 0,20-13 0,-2 1 0,1-1 0,-1 1 0,0-1 0,1 1 0,-1-1 0,0 0 0,1 1 0,-1-1 0,0 0 0,1 0 0,-1 0 0,1 0 0,2-1 0,73-14 0,60-18 0,56-24 0,58-22 0,54-23-2016,18-3 2592,0 2-864,-19 6 288,-46 12 0,-57 12 0,-59 15 0,-61 17 0,-75 39 0,-3 0 0,1 0 0,-1 0 0,0-1 0,0 1 0,0-1 0,0 0 0,4-4 0,-5 6 0,-2 1 0,0 0 0,0 0 0,1 0 0,-1-1 0,0 1 0,0 0 0,0 0 0,0-1 0,1 1 0,-1 0 0,0-1 0,0 1 0,0 0 0,0-1 0,0 1 0,0 0 0,0-1 0,0 1 0,0 0 0,0-1 0,0 1 0,0 0 0,0 0 0,0-1 0,0 1 0,0 0 0,0-1 0,0 1 0,0 0 0,0-1 0,0 1 0,-1 0 0,1 0 0,0-1 0,0 1 0,0 0 0,-1 0 0,1-1 0,0 1 0,0 0 0,0 0 0,-1-1 0,1 1 0,0 0 0,0 0 0,-1 0 0,1 0 0,0 0 0,0-1 0,-1 1 0,1 0 0,0 0 0,-1 0 0,1 0 0,0 0 0,-1 0 0,-26 4 0,-19 10 0,-17 3 2016,-7 8-2592,-3 8 864,-8 0-288,-4 10 0,-6 8 0,-9 7 0,-5 7 0,-3 4 0,-6 2 0,-4-3 0,-3-4 0,0-5 0,11-10 0,13 3 0,19-13 0,32-9 0,32-21 0,39-23 0,30-15 0,21-13 0,16-6 0,15-4 0,1 0 0,3-1 0,-9 6 0,-22 7 0,-32 9 0,-46 30 0,-1 0 0,1 0 0,-1 0 0,1 0 0,-1 0 0,0-1 0,0 1 0,1 0 0,-1-1 0,0 1 0,0-1 0,0 0 0,1-1 0,-3 3 0,1-1 0,0 1 0,-1-1 0,1 1 0,0-1 0,0 1 0,-1-1 0,1 1 0,0-1 0,-1 1 0,1 0 0,0-1 0,-1 1 0,1 0 0,-1-1 0,1 1 0,-1 0 0,1 0 0,0-1 0,-1 1 0,1 0 0,-1 0 0,1 0 0,-1 0 0,1 0 0,-1 0 0,1 0 0,-1 0 0,1 0 0,-1 0 0,1 0 0,-1 0 0,1 0 0,-2 1 0,-53 7 0,-48 10 0,-43 6 0,-34 4 0,-21 0 0,-14 0 0,-14-5-779,-3-2 1001,14-5-333,30-1 111,42-3 0,42-4 0,42-2 0,35-3 0,22-3 0,8 1 0,12-1 0,10-1 0,3-4 780,2-1-1003,-11 1 334,-9 0-111,-11 2 0,-13 1 0,-15 10 0,-12 2 0,-7 4 0,-2 4 0,-1-2 0,2 2 0,-2-4 0,-3-3 0,-4 1 0,-2-3 0,3-2 0,7-3 0,7-1 0,17-2 0,18-1 0,19 0 0,13-10 0,19-5 0,20 0 0,16-3 0,8 3 0,14 3 0,14-1 0,16 4 0,2 1 0,-6-1 0,-14 1 0,-23 2 0,-22 2 0,-19-9 0,-6 2 0,-5-8 0,8-4 0,22-2 0,31-1 0,34-1 0,26 6 0,7 6 0,-19 4 0,-32 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5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150.47607"/>
      <inkml:brushProperty name="anchorY" value="2787.19116"/>
      <inkml:brushProperty name="scaleFactor" value="0.5"/>
    </inkml:brush>
  </inkml:definitions>
  <inkml:trace contextRef="#ctx0" brushRef="#br0">578 3980 24575,'0'0'0,"0"-5"0,4 0 0,9-10 0,13-8 0,8-9 0,6-7 0,-1-1 0,-2-7 0,-5 3 0,-8 3 0,-24 40 0,0-2 0,1 1 0,0 0 0,0-1 0,-1 1 0,1-1 0,-1 1 0,0-1 0,1 1 0,-1-1 0,0-2 0,-1 3 0,0 1 0,1 0 0,0-1 0,-1 1 0,0 0 0,1-1 0,-1 1 0,0 0 0,1 0 0,-1 0 0,0 0 0,0 0 0,0 0 0,0 0 0,0 0 0,0 0 0,0 0 0,-1 0 0,-28-13 0,-5 7 0,-5 4 0,-3 3 0,3 1 0,0 6 0,5 0 0,-1 4 0,12-10 0,25-1 0,-1 0 0,-1 0 0,1 0 0,0 0 0,-1 0 0,1 0 0,0 0 0,-1-1 0,1 1 0,0 0 0,-1 0 0,1 0 0,0 0 0,-1 0 0,1 0 0,0-1 0,-1 1 0,1 0 0,0 0 0,0-1 0,-1 1 0,1 0 0,0 0 0,0-1 0,-1 1 0,1 0 0,0-1 0,0 1 0,0 0 0,0-1 0,-1 0 0,10-21 0,17-7 0,7-8 0,-2 0 0,-2 1 0,-6 3 0,-24 32 0,1-1 0,1 1 0,0-1 0,-1 0 0,1 1 0,-1-1 0,0 0 0,1 1 0,-1-1 0,0 0 0,0 0 0,0 1 0,0-4 0,-1 4 0,1 0 0,-1 0 0,1-1 0,-1 1 0,0 0 0,1 0 0,-1 0 0,0 0 0,1 0 0,-1 0 0,0 0 0,0 1 0,0-1 0,0 0 0,0 0 0,0 1 0,0-1 0,-1 0 0,-32-10 0,-10 5 0,0 8 0,10-2 0,35-1 0,-2 1 0,0 0 0,-1 0 0,1 0 0,0-1 0,0 1 0,1 0 0,-1-1 0,0 1 0,0 0 0,0-1 0,0 0 0,0 1 0,0-1 0,-1-1 0,2 2 0,0-1 0,-1 1 0,1-1 0,0 1 0,0-1 0,0 1 0,0-1 0,0 1 0,0-1 0,0 1 0,0-1 0,0 1 0,0-1 0,0 1 0,0-1 0,0 1 0,0-1 0,1 1 0,-1-1 0,0 1 0,0 0 0,0-1 0,1 1 0,-1-1 0,0 1 0,0-1 0,1 1 0,-1 0 0,1-1 0,22-28 0,20-3 0,13-7 0,4-5 0,0-2 0,-12 4 0,-4 3 0,-12 4 0,-10 5 0,-14 8 0,-8 21 0,0 0 0,0 0 0,0 1 0,0-1 0,0 0 0,-1 0 0,1 1 0,0-1 0,0 0 0,0 1 0,-1-1 0,1 0 0,0 1 0,0-1 0,-1 0 0,1 1 0,-1-1 0,1 1 0,0-1 0,-1 1 0,1-1 0,-2 0 0,-17-8 0,-16 4 0,-11 4 0,-4 1 0,2 1 0,5 1 0,6-1 0,7 0 0,7-10 0,9-10 0,14 17 0,0 0 0,-1-1 0,1 1 0,0-1 0,0 1 0,0 0 0,0-1 0,0 1 0,0-1 0,1-2 0,16-32 0,9-11 0,3 1 0,2-2 0,-6 5 0,-15 9 0,-12 34 0,2 0 0,0 0 0,0-1 0,0 1 0,-1 0 0,1 0 0,0-1 0,-1 1 0,1 0 0,-1 0 0,1 0 0,-1 0 0,1 0 0,-1 0 0,0 0 0,1 0 0,-1 0 0,0 0 0,0 0 0,-2-1 0,-2-1 0,0 1 0,0 0 0,0 0 0,0 0 0,0 1 0,-9-2 0,-51 0 0,-10 9 0,0 9 0,22-4 0,34-12 0,19 0 0,0 0 0,1 0 0,-1 0 0,0 1 0,1-1 0,-1 0 0,1 0 0,-1 1 0,1-1 0,0 0 0,-1 1 0,1-1 0,0 1 0,-1-1 0,1 1 0,0-1 0,-1 1 0,1 0 0,0-1 0,1 1 0,32-26 0,17-10 0,5-2 0,-6 0 0,-7-1 0,-20 7 0,-23 31 0,0 0 0,1 0 0,-1 0 0,1 0 0,-1-1 0,1 1 0,-1 0 0,0 0 0,0-1 0,1 1 0,-1 0 0,0 0 0,0-1 0,0 1 0,0 0 0,0-1 0,-1-1 0,0 2 0,0-1 0,1 1 0,-1 0 0,0 0 0,0 0 0,0 0 0,1 0 0,-1 0 0,0 0 0,0 0 0,0 1 0,0-1 0,0 0 0,-1 1 0,1-1 0,0 1 0,-2-1 0,-33-8 0,-6 4 0,0 4 0,8-3 0,9-4 0,8-5 0,18 11 0,-2 1 0,1 0 0,-1 0 0,1 0 0,0 0 0,0-1 0,0 1 0,-1 0 0,1 0 0,0 0 0,0-1 0,0 1 0,0 0 0,1 0 0,-1 0 0,0-2 0,18-27 0,15-12 0,19-15 0,4-4 0,3-1 0,1-3 0,-11 3 0,-8 7 0,-12 9 0,-7 13 0,-7 6 0,-20 26 0,4 0 0,1 0 0,-1 0 0,0 0 0,1 0 0,-1 0 0,0 0 0,1 0 0,-1 0 0,0 0 0,0 1 0,0-1 0,0 0 0,0 1 0,1-1 0,-1 0 0,0 1 0,-1-1 0,1 1 0,0 0 0,0-1 0,-1 1 0,-26-5 0,-35-1 0,-49 1 0,-4 3 0,9 2 0,20 1 0,16 1 0,23-5 0,47 1 0,0 1 0,-1 1 0,1 0 0,0-1 0,-1 1 0,1-1 0,0 0 0,0 1 0,0-1 0,-1 0 0,1 0 0,0 0 0,0 0 0,0 0 0,0 0 0,0 0 0,0 0 0,-1-2 0,3 2 0,-1-1 0,0 1 0,0-1 0,0 1 0,0 0 0,0-1 0,0 1 0,0 0 0,1-1 0,-1 1 0,0 0 0,1 0 0,-1-1 0,1 1 0,-1 0 0,1 0 0,0 0 0,-1-1 0,1 1 0,0 0 0,1-1 0,30-45 0,22-6 0,12-15 0,-3-4 0,-3 1 0,-9 4 0,-9 10 0,-13 10 0,-10 9 0,-20 36 0,2 1 0,-1 0 0,0-1 0,0 1 0,1-1 0,-1 1 0,0 0 0,0-1 0,0 1 0,0-1 0,0 1 0,-1-1 0,1 1 0,0 0 0,-1-1 0,1 1 0,-1-2 0,-1 1 0,1 1 0,-1-1 0,1 1 0,0 0 0,-1-1 0,1 1 0,-1 0 0,0 0 0,1 0 0,-1 0 0,0 0 0,1 1 0,-1-1 0,-2 0 0,-38-8 0,-18 5 0,1 4 0,9-4 0,17-8 0,33 11 0,0 1 0,-1-1 0,0 1 0,1-1 0,-1 0 0,1 1 0,-1-1 0,0 0 0,1 0 0,-1 1 0,1-1 0,0 0 0,-1 0 0,1 0 0,0 0 0,-1 0 0,1 1 0,0-1 0,0 0 0,0 0 0,0 0 0,-1 0 0,1 0 0,0 0 0,1-1 0,-1-1 0,1 0 0,0 0 0,0 1 0,0-1 0,0 1 0,0-1 0,1 1 0,-1-1 0,1 1 0,2-4 0,28-38 0,10-5 0,1-4 0,-7 0 0,-9 5 0,-27 46 0,1-1 0,0 0 0,0 0 0,0 0 0,-1 0 0,1 0 0,-1-1 0,1 1 0,-1 0 0,0-4 0,-1 6 0,1-1 0,0 1 0,-1-1 0,1 1 0,-1-1 0,1 1 0,-1-1 0,0 1 0,1-1 0,-1 1 0,0 0 0,0-1 0,0 1 0,0 0 0,0 0 0,0 0 0,-2-2 0,1 1 0,-1 0 0,0 0 0,0 0 0,0 0 0,0 1 0,0-1 0,0 1 0,-4-1 0,-25-2 0,0 6 0,7-2 0,10-4 0,15 3 0,0 1 0,0-1 0,0 1 0,-1-1 0,1 1 0,0-1 0,0 1 0,0 0 0,0-1 0,0 1 0,-1-1 0,1 1 0,0-1 0,0 1 0,0-1 0,0 1 0,0-1 0,1 1 0,-1-1 0,0 1 0,0-1 0,0 1 0,0-1 0,0 1 0,1-1 0,-1 1 0,0-1 0,23-23 0,17-20 0,17-6 0,-4-5 0,-9 4 0,-12 5 0,-11 7 0,-21 38 0,1-1 0,-1 0 0,1 0 0,-1-1 0,1 1 0,-1 0 0,0 0 0,1 0 0,-1 0 0,0-1 0,-1-2 0,0 3 0,1 1 0,-1 0 0,1 0 0,-1 0 0,0 0 0,1-1 0,-1 1 0,0 0 0,1 0 0,-1 0 0,0 1 0,0-1 0,0 0 0,0 0 0,0 0 0,0 1 0,0-1 0,-1 0 0,-28-10 0,-13 6 0,-6 4 0,3 1 0,4 2 0,14 0 0,19 0 0,13-11 0,14-5 0,3-5 0,-2-3 0,-4-3 0,-8 5 0,-7 19 0,0 0 0,0 1 0,-1-1 0,1 0 0,0 0 0,0 0 0,0 0 0,0 0 0,-1 0 0,1 1 0,0-1 0,0 0 0,-1 0 0,1 0 0,-1 1 0,1-1 0,-2-1 0,-16-9 0,-10 5 0,-7 3 0,-2 2 0,2 1 0,4 1 0,11-10 0,20 10 0,0-1 0,0 0 0,-1 0 0,1 0 0,0-1 0,0 1 0,-1 0 0,1 0 0,0 0 0,0-1 0,-1 1 0,1 0 0,0 0 0,0-1 0,0 1 0,-1 0 0,1-1 0,0 1 0,0 0 0,0-1 0,0 1 0,0 0 0,0-1 0,0 1 0,-1 0 0,1-1 0,0 1 0,0-1 0,0 1 0,0 0 0,0-1 0,1 1 0,10-19 0,9 1 0,9-7 0,3-6 0,-1 4 0,-9 4 0,-17 7 0,-6 15 0,0 1 0,0-1 0,1 0 0,-1 0 0,0 1 0,0-1 0,1 0 0,-1 1 0,0-1 0,0 1 0,0-1 0,0 1 0,0-1 0,1 1 0,-1 0 0,0 0 0,0-1 0,-1 1 0,-34-5 0,-14 3 0,-5 1 0,-2 2 0,7 0 0,11 5 0,12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39.5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39.55615"/>
      <inkml:brushProperty name="anchorY" value="8440.26855"/>
      <inkml:brushProperty name="scaleFactor" value="0.5"/>
    </inkml:brush>
  </inkml:definitions>
  <inkml:trace contextRef="#ctx0" brushRef="#br0">223 175 24575,'0'0'0,"-3"0"0,6 0 0,19 0 0,30 0 0,35 0 0,17 0 0,8 0 0,-9 0 0,-23 5 0,-74-4 0,1 0 0,1 1 0,-1 0 0,0 0 0,7 4 0,-11-6 0,-2 1 0,1-1 0,-1 1 0,0 0 0,1 0 0,-1 0 0,0 0 0,1 0 0,-1 0 0,0 0 0,0 1 0,0-1 0,0 0 0,0 1 0,0-1 0,1 3 0,-2-3 0,0 1 0,0-1 0,0 0 0,0 1 0,-1-1 0,1 0 0,0 1 0,0-1 0,-1 0 0,1 1 0,0-1 0,-1 0 0,0 0 0,1 0 0,-1 1 0,1-1 0,-1 0 0,0 0 0,0 0 0,0 0 0,-1 1 0,-28 38 0,-22 11 0,-14 8 0,-12 3 0,-10 8 0,4-2 0,8-3 0,14-10 0,17-4 0,20-12 0,25-39 0,0 1 0,-1 0 0,1 1 0,0-1 0,-1 0 0,1 0 0,0 0 0,0 0 0,0 0 0,0 0 0,0 1 0,0-1 0,0 0 0,0 0 0,0 0 0,0 0 0,0 0 0,1 0 0,-1 1 0,0-1 0,1 0 0,0 1 0,1 0 0,0 0 0,0-1 0,0 1 0,0-1 0,0 0 0,0 1 0,0-1 0,0 0 0,0-1 0,0 1 0,1 0 0,3 0 0,53 7 0,25-5 0,3-3 0,-16-2 0,-23 5 0,-47-2 0,0-1 0,1 0 0,-1 0 0,0 1 0,1-1 0,-1 0 0,0 1 0,0-1 0,1 1 0,-1 0 0,0 0 0,0-1 0,0 1 0,0 0 0,0 0 0,2 2 0,-3-2 0,0 0 0,0 0 0,0 0 0,1 0 0,-1 0 0,0 0 0,0 0 0,-1 0 0,1 0 0,0 0 0,0-1 0,0 1 0,-1 0 0,1 0 0,0 0 0,0 0 0,-1 0 0,1-1 0,-1 1 0,1 0 0,-1 0 0,1-1 0,-1 1 0,-1 1 0,-23 30 0,-14 3 0,-6 5 0,0 2 0,5-6 0,4-3 0,6-5 0,8-2 0,11-7 0,12-19 0,-1 1 0,0 0 0,0-1 0,0 1 0,0-1 0,1 1 0,-1-1 0,0 1 0,0 0 0,0-1 0,0 1 0,1-1 0,-1 1 0,0-1 0,0 1 0,1-1 0,-1 1 0,0-1 0,1 0 0,-1 1 0,0-1 0,1 1 0,-1-1 0,1 0 0,-1 1 0,1-1 0,0 0 0,29 9 0,16-5 0,7-2 0,-6 7 0,-10 9 0,-37-15 0,2-2 0,0 1 0,-1 0 0,1 0 0,-1 0 0,1 0 0,-1 0 0,0 0 0,0 0 0,0 1 0,0-1 0,0 0 0,1 4 0,-4 1 0,2-3 0,0 1 0,0 0 0,-1 0 0,1 0 0,-1 0 0,0 0 0,-1 0 0,-1 5 0,-6 7 0,0-1 0,1-1 0,-14 18 0,-52 70 0,-23 34 0,-5 22 0,8 13 0,20 6 0,21-12 0,45-132 0,1 1 0,-3 40 0,8-57 0,1 2 0,0 0 0,5 35 0,-4-46 0,1 0 0,0 1 0,1-1 0,1 0 0,-1 0 0,8 15 0,-9-17 0,2-1 0,0-1 0,0 1 0,0-1 0,0 0 0,1 0 0,0 0 0,5 4 0,-7-4 0,2-2 0,0 1 0,1-1 0,-1 0 0,0 0 0,1 0 0,8 3 0,-6-2 0,0-1 0,0-1 0,0 0 0,0 0 0,8 0 0,41-3 0,0-6 0,-1-2 0,-8-5 0,-15 2 0,-16 11 0,-15 1 0,-1 0 0,0 0 0,0 0 0,0 0 0,0 0 0,0 0 0,1 0 0,-1 0 0,0 1 0,0-1 0,0 0 0,0 0 0,0 0 0,0 0 0,0 0 0,1 0 0,-1 1 0,0-1 0,0 0 0,0 0 0,0 0 0,0 0 0,0 1 0,0-1 0,0 0 0,0 0 0,0 0 0,0 1 0,0-1 0,0 0 0,0 0 0,0 0 0,0 0 0,0 1 0,0-1 0,0 0 0,0 0 0,0 0 0,0 1 0,0-1 0,0 0 0,0 0 0,0 0 0,-1 0 0,1 0 0,0 1 0,0-1 0,0 0 0,0 0 0,-9 20 0,0 0 0,9-1 0,2-18 0,-1 0 0,-1 0 0,1 0 0,0 0 0,0 0 0,-1 0 0,1 0 0,0 0 0,0 0 0,0 0 0,0 0 0,0-1 0,0 1 0,2 0 0,27 5 0,9-5 0,-2-8 0,-11-1 0,-21 5 0,-21 6 0,-11 7 0,-5 5 0,0 0 0,9-2 0,20-8 0,24-13 0,18-17 0,10-7 0,4-3 0,-8 10 0,-14 17 0,-31 9 0,1-1 0,0 0 0,-1 0 0,1 0 0,0 0 0,-1 0 0,1 0 0,0 1 0,-1-1 0,1 0 0,-1 1 0,1-1 0,0 0 0,-1 1 0,1-1 0,-1 1 0,1-1 0,-1 1 0,1-1 0,-1 1 0,0 0 0,1-1 0,-1 1 0,0-1 0,1 1 0,-1 0 0,0-1 0,1 2 0,1 0 0,-2 0 0,1 1 0,0-1 0,-1 1 0,1 0 0,-1-1 0,0 1 0,0 0 0,0 3 0,-1 34 0,-3 8 0,-1-2 0,0 2 0,2-6 0,0-4 0,2-5 0,0-4 0,-3-3 0,-9 3 0,-8 9 0,-5 5 0,-1-1 0,1 1 0,4-3 0,2-4 0,5-4 0,5-3 0,8-7 0,3-21 0,-1 0 0,0 0 0,0 0 0,1 0 0,-1-1 0,1 1 0,-1 0 0,0 0 0,1 0 0,0 0 0,-1 0 0,1-1 0,-1 1 0,1 0 0,0-1 0,0 2 0,24 7 0,5-5 0,2-2 0,-4 2 0,-8 5 0,-6 4 0,-6 5 0,-12 2 0,-16 8 0,-24 5 0,-20 11 0,-14 9 0,0-1 0,9-5 0,16-6 0,25-15 0,25-21 0,6-4 0,29-13 0,23-15 0,22-7 0,11-6 0,2-5 0,0 3 0,-13 7 0,-23 11 0,-23 8 0,-20 7 0,-21 5 0,-10 8 0,-6 2 0,6 0 0,18-4 0,13-3 0,6-6 0,4 0 0,-2-4 0,1-5 0,-9-2 0,-12 18 0,1-1 0,1 0 0,-1 0 0,0 0 0,0 0 0,0 0 0,0 0 0,0 0 0,0 0 0,0 0 0,0 0 0,0 0 0,0 0 0,-1 1 0,1-1 0,-1-2 0,-13-10 0,-16 3 0,-9 0 0,-9 2 0,5-3 0,9-3 0,9-3 0,10-2 0,11-8 0,10-6 0,11-6 0,10-13 0,3-14 0,0-6 0,0-5 0,-3-1 0,-5 6 0,-7 10 0,-6 12 0,-4 5 0,-7 7 0,-7 6 0,-9 9 0,-8-2 0,-3 6 0,-1 0 0,1 5 0,2-1 0,3 4 0,4-2 0,7-2 0,4-8 0,13-11 0,0 28 0,-1-1 0,0 1 0,0 0 0,8-11 0,24-39 0,12-3 0,4-6 0,-3 1 0,-10 3 0,-10 8 0,-29 51 0,2-1 0,0 0 0,0-1 0,0 1 0,0-1 0,-1 1 0,0 0 0,1-1 0,-1-6 0,-2 8 0,2 0 0,-1 1 0,1-1 0,-1 1 0,0-1 0,0 0 0,1 1 0,-1-1 0,0 1 0,0 0 0,0-1 0,-1 1 0,1 0 0,0 0 0,0 0 0,-1 0 0,1 0 0,-2-1 0,-4-2 0,0 2 0,1-1 0,-1 1 0,1 0 0,-13-1 0,-40-5 0,1 5 0,10 9 0,13-4 0,17-9 0,17 7 0,1 0 0,0-1 0,-1 1 0,1 0 0,0-1 0,-1 1 0,1-1 0,0 1 0,0 0 0,-1-1 0,1 1 0,0-1 0,0 1 0,0-1 0,0 1 0,0-1 0,0 1 0,-1-1 0,1 1 0,0-1 0,0 0 0,0 1 0,0-1 0,1 1 0,-1-1 0,0 0 0,12-23 0,8-13 0,9-12 0,2-5 0,5 3 0,-6-5 0,-7 6 0,-12 11 0,-10 7 0,-10 10 0,7 20 0,0 0 0,1 1 0,-1 0 0,0-1 0,0 1 0,0 0 0,0 0 0,0 0 0,-4-1 0,-23-6 0,-1 5 0,-1 3 0,-2 1 0,2 1 0,7-5 0,6-10 0,18 12 0,0 1 0,-1-1 0,1 0 0,0 0 0,-1 0 0,1 0 0,0 0 0,-1 0 0,1 0 0,0 0 0,0 0 0,0 0 0,-1 0 0,1 0 0,0 0 0,1 0 0,-1-2 0,11-29 0,12-18 0,10-10 0,6-9 0,-1 6 0,-1 2 0,-9 10 0,-8 8 0,-12 12 0,-9 30 0,1 0 0,0 0 0,0 0 0,0 0 0,-1 0 0,1 0 0,0 0 0,-1 0 0,1 1 0,0-1 0,-1 0 0,1 0 0,-1 0 0,1 0 0,-1 0 0,1 1 0,-1-1 0,1 0 0,-1 1 0,0-1 0,0 0 0,-2-1 0,1 0 0,-1 1 0,1-1 0,-1 1 0,0 0 0,1 0 0,-1 1 0,-4-2 0,-36-2 0,-10 3 0,-8 6 0,-4 2 0,2 0 0,5-1 0,16-7 0,42 0 0,-1 0 0,0 1 0,0 0 0,0-1 0,0 1 0,0 0 0,0-1 0,0 0 0,0 1 0,0-1 0,0 0 0,0 1 0,0-1 0,0 0 0,0 0 0,0 0 0,1 0 0,-1 0 0,-1-2 0,2 1 0,0 0 0,0 0 0,0 0 0,0 0 0,0 1 0,0-1 0,0 0 0,0 0 0,0 0 0,1 1 0,-1-1 0,1 0 0,-1 0 0,1 1 0,0-1 0,1-1 0,21-45 0,13-10 0,15-14 0,5 1 0,-3 6 0,-7 10 0,-16 16 0,-29 36 0,0 0 0,0 1 0,1 0 0,-1-1 0,0 1 0,0-1 0,-1 1 0,1-1 0,0 0 0,0-2 0,-1 4 0,0 0 0,0 0 0,0 0 0,0 0 0,0 0 0,0 0 0,-1 0 0,1 0 0,0 0 0,0 0 0,-1 1 0,1-1 0,0 0 0,-1 0 0,1 0 0,-1 0 0,1 1 0,-1-1 0,1 0 0,-1 1 0,0-1 0,0 0 0,-1-1 0,-1 0 0,1 1 0,0-1 0,-1 1 0,1 0 0,-1 0 0,1 0 0,-1 1 0,-2-1 0,-37-5 0,-12 4 0,-7 3 0,-4 1 0,6-1 0,9 1 0,18-5 0,32 3 0,-1 0 0,1 0 0,-1-1 0,0 1 0,1 0 0,-1 0 0,1 0 0,-1 0 0,1-1 0,-1 1 0,0 0 0,1-1 0,-1 1 0,1 0 0,0-1 0,-1 1 0,1-1 0,-1 1 0,1-1 0,-1 1 0,1-1 0,0 1 0,-1-2 0,1 1 0,0 1 0,0-1 0,0 0 0,0 1 0,0-1 0,1 0 0,-1 0 0,0 1 0,0-1 0,1 1 0,-1-1 0,0 0 0,1 1 0,-1-1 0,0 1 0,1-1 0,-1 0 0,1 1 0,-1 0 0,1-1 0,0 0 0,22-17 0,7-8 0,7-7 0,3-2 0,3-3 0,1 1 0,-5 2 0,-7 4 0,-10 2 0,-13 7 0,-10 7 0,-9 6 0,-6 4 0,-13 3 0,-7 11 0,-4 2 0,-4 5 0,3-2 0,5-2 0,4-3 0,13-4 0,16-7 0,15-7 0,9-5 0,9-15 0,10-3 0,-4-6 0,-10 4 0,-13 8 0,-13 8 0,0 7 0,1 5 0,0 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3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747.26465"/>
      <inkml:brushProperty name="anchorY" value="3191.229"/>
      <inkml:brushProperty name="scaleFactor" value="0.5"/>
    </inkml:brush>
  </inkml:definitions>
  <inkml:trace contextRef="#ctx0" brushRef="#br0">1 10 24575,'0'0'0,"3"0"0,6 0 0,4 0 0,0-4 0,-3-1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416.62207"/>
      <inkml:brushProperty name="anchorY" value="1932.17615"/>
      <inkml:brushProperty name="scaleFactor" value="0.5"/>
    </inkml:brush>
  </inkml:definitions>
  <inkml:trace contextRef="#ctx0" brushRef="#br0">1 99 24575,'0'0'0,"7"-4"0,7-2 0,7-3 0,12-5 0,7 1 0,-1 2 0,-3 3 0,-7-2 0,4-2 0,-7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24.7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00.68384"/>
      <inkml:brushProperty name="anchorY" value="770.69263"/>
      <inkml:brushProperty name="scaleFactor" value="0.5"/>
    </inkml:brush>
  </inkml:definitions>
  <inkml:trace contextRef="#ctx0" brushRef="#br0">178 0 24575,'0'0'0,"-7"4"0,-12 2 0,-11 4 0,-4-1 0,0-1 0,2-2 0,11-2 0,20-2 0,24-10 0,18-2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4.0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665.62354"/>
      <inkml:brushProperty name="anchorY" value="7362.39697"/>
      <inkml:brushProperty name="scaleFactor" value="0.5"/>
    </inkml:brush>
  </inkml:definitions>
  <inkml:trace contextRef="#ctx0" brushRef="#br0">176 1585 24575,'0'0'0,"7"0"0,20 0 0,16 0 0,12 0 0,4 0 0,-5 0 0,-7 5 0,-12 5 0,-33-8 0,1-1 0,-1 0 0,0 1 0,1 0 0,-1-1 0,0 1 0,0 0 0,3 4 0,9 18 0,-16-20 0,2-2 0,0 1 0,-1 0 0,1 0 0,-1-1 0,1 1 0,-1 0 0,0-1 0,0 1 0,0-1 0,-2 4 0,-21 36 0,-7 5 0,-7 2 0,5 6 0,7-4 0,7-6 0,13-11 0,8-10 0,-1-23 0,0 0 0,0 0 0,-1 0 0,1 0 0,0 0 0,0 0 0,0 0 0,0 0 0,0 0 0,-1 0 0,1-1 0,1 1 0,-1 0 0,2 0 0,-1-2 0,0 2 0,0-1 0,0 0 0,0 0 0,1 0 0,-1 0 0,0 0 0,0-1 0,4 0 0,23-12 0,-3-7 0,-9 1 0,-18 20 0,1-2 0,0 1 0,0 0 0,0-1 0,1 1 0,-1 0 0,0-1 0,0 1 0,0-1 0,0 1 0,0-1 0,0 1 0,0 0 0,0-1 0,0 1 0,0-1 0,0 1 0,0 0 0,0-1 0,0 1 0,0-1 0,0 1 0,0 0 0,0-1 0,-1 1 0,1-1 0,0 1 0,0 0 0,0-1 0,-1 1 0,1 0 0,0-1 0,-1 1 0,-16-3 0,-21 14 0,-8 8 0,-1 5 0,3 3 0,2-4 0,5-1 0,1 1 0,12-6 0,27-18 0,-3 1 0,0 1 0,0-1 0,0 0 0,0 0 0,-1 0 0,1 1 0,0-1 0,0 0 0,0 0 0,0 1 0,0-1 0,0 0 0,0 0 0,0 1 0,0-1 0,0 0 0,0 0 0,0 0 0,0 1 0,0-1 0,0 0 0,0 0 0,0 1 0,0-1 0,1 0 0,-1 0 0,0 1 0,0-1 0,0 0 0,0 0 0,0 0 0,0 1 0,1-1 0,-1 0 0,0 0 0,0 0 0,0 0 0,0 0 0,1 1 0,-1-1 0,0 0 0,0 0 0,0 0 0,1 0 0,-1 0 0,0 0 0,0 0 0,0 0 0,1 0 0,-1 0 0,0 0 0,0 0 0,1 0 0,-1 0 0,0 0 0,0 0 0,0 0 0,1 0 0,-1 0 0,39-7 0,31-17 0,20-17 0,1-9 0,-5 1 0,-11 2 0,-24 12 0,-21 19 0,-29 17 0,-1-1 0,0 0 0,0-1 0,1 1 0,-1 0 0,0 0 0,0 0 0,1 0 0,-1 0 0,0 0 0,1 0 0,-1 0 0,0 0 0,0 0 0,1 0 0,-1 0 0,0 0 0,0 0 0,1 0 0,-1 0 0,0 1 0,0-1 0,1 0 0,-1 0 0,0 0 0,0 0 0,0 1 0,1-1 0,-1 0 0,0 0 0,0 0 0,0 1 0,1-1 0,-1 0 0,0 0 0,0 1 0,0-1 0,0 0 0,0 0 0,0 1 0,1-1 0,-1 0 0,0 1 0,0-1 0,0 0 0,0 1 0,0-1 0,0 0 0,0 0 0,0 1 0,0 0 0,-10 25 0,-6 8 0,-6 8 0,2 0 0,22-40 0,-3 2 0,0-1 0,0 1 0,0-1 0,1 1 0,-1 0 0,1 6 0,2-9 0,-2 1 0,1 0 0,-1-1 0,1 1 0,0 0 0,0-1 0,0 1 0,0-1 0,-1 1 0,2-1 0,-1 0 0,0 1 0,0-1 0,0 0 0,0 0 0,3 1 0,3 2 0,-1-1 0,0-1 0,0 0 0,0 0 0,12 2 0,45 1 0,-3-10 0,-23 1 0,-32 6 0,-8 0 0,-34 23 0,-21 12 0,-23 18 0,-6 15 0,1 2 0,3 8 0,18-9 0,18-10 0,46-60 0,-1 3 0,-1 0 0,1 0 0,0 0 0,0 0 0,0 1 0,-1 4 0,5-9 0,-2 1 0,0-1 0,0 1 0,0-1 0,0 1 0,0-1 0,1 1 0,-1-1 0,0 1 0,0-1 0,1 1 0,-1-1 0,0 1 0,1-1 0,-1 1 0,0-1 0,1 0 0,-1 1 0,1-1 0,-1 0 0,1 1 0,-1-1 0,0 0 0,1 0 0,-1 0 0,1 1 0,-1-1 0,1 0 0,-1 0 0,1 0 0,-1 0 0,1 0 0,-1 0 0,1 0 0,-1 0 0,1 0 0,-1 0 0,1 0 0,-1 0 0,1-1 0,0 1 0,9-2 0,0-1 0,-1 1 0,16-8 0,54-34 0,14-17 0,-2-11 0,-13 0 0,-19 7 0,-19 11 0,-39 51 0,1-1 0,0 0 0,0 1 0,0-1 0,-1 0 0,1-1 0,-1 1 0,1-4 0,-3 6 0,1 1 0,0 0 0,-1 0 0,1-1 0,0 1 0,0 0 0,0 0 0,-1 0 0,1 0 0,-1 0 0,1 0 0,-1 0 0,1 0 0,-1 0 0,1 0 0,-1 0 0,0 0 0,0 0 0,1 0 0,-1 0 0,0 1 0,0-1 0,0 0 0,-1 0 0,0-2 0,-2 1 0,1 0 0,-1 1 0,1-1 0,-1 1 0,1 0 0,-1 0 0,-5-1 0,-46-4 0,-12 4 0,4 4 0,8 0 0,9 1 0,13-6 0,11-5 0,11-5 0,5-10 0,10-3 0,2-3 0,0 1 0,4 4 0,-5 7 0,-6 17 0,1 0 0,0 0 0,0 0 0,0-1 0,0 1 0,0 0 0,0 0 0,0-1 0,0 1 0,0 0 0,0 0 0,0-1 0,0 1 0,0 0 0,0 0 0,0-1 0,-1 1 0,1 0 0,0 0 0,0 0 0,0-1 0,0 1 0,0 0 0,-1 0 0,1 0 0,0-1 0,0 1 0,0 0 0,-1 0 0,1 0 0,0 0 0,0 0 0,0 0 0,-1 0 0,1 0 0,0-1 0,-8 9 0,-1 9 0,-3 1 0,2 4 0,1 0 0,-1-3 0,-2-5 0,1-14 0,11-13 0,11-18 0,11-15 0,13-22 0,3-17 0,-1 3 0,-3 9 0,-7 14 0,-17 17 0,-11 42 0,1-1 0,0 1 0,0-1 0,0 0 0,0 0 0,0 1 0,0-1 0,0 0 0,0 1 0,0-1 0,0 0 0,0 1 0,-1-1 0,1 0 0,0 1 0,0-1 0,-1 0 0,1 1 0,-1-1 0,1 1 0,0-1 0,-1 1 0,1-1 0,-1 1 0,1-1 0,-1 1 0,1-1 0,-1 1 0,1 0 0,-2-1 0,-1 0 0,0 1 0,1 0 0,-1 0 0,1 0 0,-1 0 0,1 0 0,-1 1 0,1 0 0,-1-1 0,-4 3 0,-33 15 0,-6 13 0,2 5 0,5 0 0,9-2 0,5-7 0,26-26 0,-2 0 0,1 0 0,-1 0 0,1 0 0,-1 0 0,1 0 0,-1 0 0,1 0 0,-1 0 0,1 0 0,0 0 0,0 0 0,-1 0 0,1 1 0,0-1 0,0 2 0,4-5 0,-3 3 0,1-1 0,-1 1 0,1-1 0,-1 0 0,1 0 0,-1 0 0,1 0 0,-1 0 0,1 0 0,-1 0 0,1 0 0,-1-1 0,1 1 0,1-1 0,56-22 0,27-18 0,4-5 0,-8 0 0,-22 8 0,-28 20 0,-29 22 0,-8 7 0,-23 33 0,-12 18 0,-7 12 0,-3 5 0,5 7 0,0-11 0,7-6 0,5-18 0,4-16 0,8-9 0,8-15 0,17-12 0,18-19 0,7-13 0,8-10 0,-4 0 0,-15 6 0,-13 20 0,-5 17 0,0 0 0,0-1 0,0 1 0,-1 0 0,1 0 0,0 0 0,0-1 0,-1 1 0,1 0 0,0 0 0,0 0 0,0 0 0,-1 0 0,1 0 0,0 0 0,-1 0 0,1 0 0,0 0 0,0 0 0,-1 0 0,1 0 0,0 0 0,0 0 0,-1 0 0,1 0 0,0 0 0,0 0 0,-1 0 0,1 0 0,0 0 0,0 0 0,-1 1 0,1-1 0,0 0 0,0 0 0,0 0 0,-1 1 0,1-1 0,0 0 0,0 0 0,0 1 0,-27 13 0,-6 13 0,-1 1 0,0-4 0,3-1 0,-1-1 0,7-14 0,24-9 0,0 1 0,-1 0 0,1 0 0,0 0 0,0 0 0,0 0 0,0-1 0,-1 1 0,1 0 0,0-1 0,0 1 0,0-1 0,0 0 0,0 1 0,-1-2 0,2-3 0,-1 2 0,0 0 0,0 0 0,1 0 0,-1 0 0,1 0 0,-1 0 0,1 0 0,0 0 0,1-5 0,9-59 0,12-28 0,2-12 0,2 0 0,0 4 0,-6 13 0,3 17 0,0 22 0,-13 27 0,-18 35 0,-21 21 0,-12 24 0,-7 3 0,1 2 0,9-6 0,15-27 0,20-22 0,5-7 0,23-24 0,26-27 0,18-20 0,8-14 0,-2 0 0,-14 6 0,-16 13 0,-42 61 0,0-1 0,1 0 0,-1 0 0,4-15 0,-8 24 0,2-2 0,-1-1 0,0 1 0,0-1 0,0 1 0,0-1 0,0 1 0,0 0 0,1-1 0,-1 1 0,0-1 0,0 1 0,0-1 0,0 1 0,0-1 0,0 1 0,-1-1 0,1 1 0,0 0 0,0-1 0,0 1 0,0-1 0,0 1 0,-1-1 0,1 1 0,0 0 0,0-1 0,0 1 0,-1 0 0,1-1 0,0 1 0,-1 0 0,1-1 0,0 1 0,-1 0 0,1 0 0,0-1 0,-1 1 0,1 0 0,0 0 0,-1 0 0,1 0 0,-1-1 0,1 1 0,0 0 0,-1 0 0,1 0 0,-1 0 0,1 0 0,-3 0 0,0 1 0,0 0 0,0 0 0,0 1 0,0-1 0,0 1 0,0-1 0,0 1 0,-2 3 0,-53 30 0,-20 18 0,-6 11 0,7-2 0,9-2 0,16-18 0,17-22 0,36-21 0,-1 1 0,0 0 0,0 1 0,0-1 0,-1 0 0,1 0 0,0 0 0,0 0 0,-1 0 0,1 0 0,0 0 0,0 1 0,-1-1 0,1 0 0,0 0 0,-1 0 0,1 0 0,0 0 0,0 0 0,-1 0 0,1-1 0,0 1 0,0 0 0,-1 0 0,1 0 0,0 0 0,0 0 0,-1 0 0,1 0 0,0-1 0,0 1 0,0 0 0,-1 0 0,1 0 0,0-1 0,0 1 0,0 0 0,0 0 0,-1-1 0,1 1 0,0 0 0,0 0 0,0-1 0,0 1 0,0 0 0,0 0 0,0-1 0,0 1 0,-1 0 0,1-1 0,0 1 0,0 0 0,0-1 0,0 1 0,0 0 0,1-1 0,6-30 0,19-33 0,12-24 0,6-17 0,-5-7 0,-8 4 0,-9 11 0,-9 19 0,-13 70 0,1 0 0,-1-1 0,0 1 0,-2-14 0,1 20 0,1 0 0,0 0 0,-1-1 0,0 1 0,1 0 0,-1 0 0,0 0 0,0 1 0,0-1 0,0 0 0,0 0 0,0 0 0,0 1 0,-3-3 0,1 2 0,1 1 0,0-1 0,0 1 0,0 0 0,0 1 0,-1-1 0,1 0 0,0 1 0,0-1 0,-1 1 0,1 0 0,0 0 0,-4 0 0,-2 0 0,0 2 0,-1-1 0,1 1 0,-11 4 0,-38 21 0,2 3 0,10 1 0,18-10 0,15-16 0,18-21 0,14-20 0,8-20 0,6-7 0,1-3 0,2 3 0,-2 8 0,-12 14 0,-16 12 0,-7 29 0,0-1 0,0 1 0,0-1 0,0 1 0,-1-1 0,1 1 0,0-1 0,0 1 0,0-1 0,0 1 0,0-1 0,-1 1 0,1 0 0,0-1 0,0 1 0,-1-1 0,1 1 0,0-1 0,-1 1 0,1 0 0,0-1 0,-1 1 0,1 0 0,-1 0 0,1-1 0,0 1 0,-1 0 0,1 0 0,-1-1 0,1 1 0,-1 0 0,-22-3 0,-1 9 0,-3 4 0,5-10 0,5-6 0,18 6 0,-1 0 0,-1-1 0,1 1 0,0-1 0,0 1 0,-1-1 0,1 1 0,0-1 0,0 1 0,-1-1 0,1 1 0,0-1 0,0 1 0,0-1 0,0 1 0,0-1 0,-1 0 0,1 1 0,0-1 0,0 1 0,0-1 0,1 1 0,-1-2 0,6-26 0,9-9 0,9-7 0,6-4 0,3-1 0,-2-2 0,-1 5 0,-7 1 0,-11 10 0,-10 14 0,-3 21 0,1-1 0,0 1 0,0-1 0,-1 1 0,1 0 0,0-1 0,0 1 0,-1 0 0,1-1 0,0 1 0,-1 0 0,1-1 0,-1 1 0,1 0 0,0 0 0,-1-1 0,1 1 0,-1 0 0,1 0 0,0 0 0,-1 0 0,1 0 0,-1-1 0,1 1 0,-1 0 0,1 0 0,0 0 0,-1 0 0,0 1 0,-22 9 0,-13 15 0,-7 10 0,-4 13 0,4 10 0,4 6 0,10 6 0,5-3 0,7 2 0,7-4 0,4 0 0,4 0 0,6 2 0,5 2 0,5 10 0,4 2 0,11 14 0,1 9 0,9 9 0,0 9 0,1 7 0,1 3 0,-3 4 0,-9-3 0,-8 3 0,-8-3 0,-6-8 0,-8-4 0,-8-7 0,-5-1 0,0-15 0,2-14 0,3-17 0,3-16 0,11-17 0,-5-32 0,0 0 0,1-1 0,-1 1 0,1-1 0,0 1 0,0-1 0,-1 1 0,1-1 0,0 0 0,0 0 0,0 1 0,2 1 0,14 7 0,3-7 0,-10-4 0,-4 3 0,-9 0 0,-2 5 0,-2 5 0,6 3 0,5 5 0,6-3 0,5-3 0,-1 1 0,2 6 0,1-3 0,2 6 0,5 2 0,1 5 0,1-4 0,-5-1 0,-6-1 0,-5-1 0,-4 0 0,-4-1 0,-1 0 0,-1 1 0,-6-5 0,-3-1 0,-9 1 0,-4-4 0,7-3 0,7-5 0,14-2 0,4-3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49.40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44 24575,'877'0'0,"-847"-2"0,59-12 0,-43 5 0,6-5-1365,-37 9-5461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2.7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114 0 24575,'12'16'0,"-1"1"0,0 0 0,0 0 0,10 26 0,-12-24 0,1 0 0,0-1 0,1 0 0,14 16 0,-17-25 0,-5-6 0,0 0 0,0 0 0,-1 0 0,0 0 0,1 0 0,-1 1 0,2 4 0,-3-7 0,-1 1 0,0-1 0,0 0 0,0 0 0,1 0 0,-1 0 0,0 1 0,0-1 0,-1 0 0,1 0 0,0 0 0,0 0 0,0 0 0,-1 1 0,1-1 0,0 0 0,-1 0 0,1 0 0,-1 0 0,1 0 0,-1 0 0,0 0 0,1 0 0,-1 0 0,0-1 0,0 1 0,1 0 0,-1 0 0,0-1 0,0 1 0,0 0 0,-1 0 0,-13 9 0,0-1 0,-1 0 0,-30 12 0,31-15 0,0 1 0,0 0 0,1 1 0,0 0 0,-16 14 0,2-5 0,24-15 0,0-1 0,1 1 0,-1 0 0,1 0 0,-1 1 0,1-1 0,0 1 0,0 0 0,-5 5 0,8-8 0,0 0 0,0 1 0,0-1 0,0 0 0,0 0 0,0 1 0,1-1 0,-1 0 0,0 0 0,0 1 0,0-1 0,0 0 0,0 0 0,0 0 0,0 1 0,0-1 0,0 0 0,1 0 0,-1 0 0,0 1 0,0-1 0,0 0 0,0 0 0,1 0 0,-1 0 0,0 1 0,0-1 0,0 0 0,1 0 0,-1 0 0,0 0 0,0 0 0,0 0 0,1 0 0,-1 0 0,0 0 0,0 0 0,0 0 0,1 0 0,-1 0 0,0 0 0,0 0 0,1 0 0,-1 0 0,0 0 0,0 0 0,0 0 0,1 0 0,-1 0 0,0-1 0,0 1 0,0 0 0,1 0 0,-1 0 0,0 0 0,0 0 0,0-1 0,0 1 0,1 0 0,14-6 0,22-11 0,-16 8 0,0 0 0,-1-2 0,0-1 0,-1 0 0,34-30 0,-49 35 0,1 0 0,-1 0 0,0-1 0,-1 0 0,0 0 0,0 0 0,0 0 0,-1-1 0,0 1 0,0-1 0,0-13 0,4-11 0,-5 30 0,0 1 0,-1 0 0,0 0 0,1-1 0,-1 1 0,0 0 0,0-1 0,0 1 0,0 0 0,0-1 0,0 1 0,-1 0 0,1 0 0,-1-1 0,0 1 0,1 0 0,-1 0 0,0 0 0,-1-3 0,-1 2 0,0 0 0,-1-1 0,1 1 0,0 0 0,-1 1 0,0-1 0,-5-2 0,-6-5 0,9 6 0,0 1 0,0-1 0,0-1 0,1 1 0,0-1 0,-1 0 0,1 0 0,1-1 0,-1 0 0,1 0 0,-7-12 0,11 18 0,1 0 0,-1 0 0,0 0 0,0 0 0,0 0 0,0 0 0,0 0 0,0 0 0,0 0 0,0 0 0,0 0 0,0 0 0,0 0 0,0 0 0,0 0 0,0 0 0,0 0 0,0 0 0,0 0 0,1 0 0,-1 0 0,0 0 0,0 0 0,0-1 0,0 1 0,0 0 0,0 0 0,0 0 0,0 0 0,0 0 0,0 0 0,0 0 0,0 0 0,0 0 0,0 0 0,0 0 0,0 0 0,0 0 0,0-1 0,0 1 0,9 11 0,10 16 0,59 117 0,-77-142 0,-1-1 0,1 0 0,-1 1 0,1-1 0,-1 1 0,1-1 0,-1 1 0,0-1 0,1 1 0,-1-1 0,0 1 0,0 0 0,0-1 0,0 1 0,0-1 0,-1 1 0,1-1 0,0 1 0,-1-1 0,1 1 0,-1-1 0,1 1 0,-1-1 0,1 1 0,-1-1 0,-1 2 0,-30 34 0,17-21 0,-71 95-1365,74-93-5461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9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0-8191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5.4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24575,'17'60'0,"-11"12"0,-3 1 0,-5 73 0,0-27 0,1-59 0,0-2 0,3 0 0,10 87 0,-5-85 0,-3 0 0,-5 115 0,-1-63 0,2-41-1365,0-50-5461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1:58.92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64 157 24575,'11'10'0,"0"0"0,0-1 0,22 14 0,-6-6 0,39 33 0,44 28 0,-108-76 0,1-1 0,0 0 0,0 0 0,-1 0 0,1 0 0,0 0 0,0-1 0,0 0 0,0 1 0,0-1 0,0 0 0,0-1 0,0 1 0,-1-1 0,1 1 0,0-1 0,0 0 0,0 0 0,0 0 0,-1-1 0,1 1 0,-1-1 0,1 1 0,3-4 0,6-5 0,-1-1 0,0 0 0,16-22 0,-17 21 0,75-103 0,22-27 0,-98 130 0,-17 18 0,-12 7 0,-283 149 0,302-161 0,-22 10 0,0-1 0,-47 13 0,65-22 0,0 1 0,-1-1 0,1-1 0,0 1 0,-1-1 0,1 0 0,-1 0 0,1-1 0,0 0 0,-1 0 0,1 0 0,0-1 0,0 0 0,0 0 0,0 0 0,0-1 0,0 0 0,0 0 0,1 0 0,-5-4 0,-20-29 0,-37-57 0,43 59 0,66 108 0,-37-61 0,0-1 0,0 0 0,1-1 0,0 0 0,1 0 0,0-1 0,0 0 0,1 0 0,0-1 0,15 11 0,166 93 0,-181-107 0,1-1 0,0 0 0,0 0 0,0-1 0,11 2 0,-19-5 0,1 0 0,-1-1 0,1 0 0,0 0 0,-1 0 0,1 0 0,0 0 0,-1 0 0,1-1 0,-1 1 0,1-1 0,-1 0 0,1 0 0,-1 0 0,1 0 0,-1-1 0,0 1 0,1-1 0,-1 1 0,0-1 0,0 0 0,0 0 0,0 0 0,-1 0 0,3-4 0,16-27 0,30-68 0,-35 66 0,39-64 0,-14 36-1365,-27 46-5461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2:5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844 95 24575,'0'0'0,"-4"0"0,-5 5 0,-9 5 0,-7-1 0,-3 5 0,-1 3 0,-3 2 0,-3-2 0,2 1 0,-7 1 0,-1-4 0,-7 7 0,-4 10 0,-14 7 0,5 5 0,-1 9 0,4 6 0,8 6 0,9-1 0,11-7 0,11-4 0,8-9 0,6-6 0,5-6 0,5 1 0,1-4 0,9 0 0,12-3 0,16 0 0,10-2 0,7 1 0,5-6 0,-2-5 0,-4-5 0,-5-4 0,-4-3 0,-8-2 0,-7 0 0,3-1 0,-4-5 0,-2-5 0,-4-4 0,-3 1 0,-6-3 0,-1-6 0,-6-8 0,-3 0 0,0-6 0,-2-3 0,-2-4 0,-2-2 0,-1 4 0,-2-2 0,1 1 0,-2-2 0,-7 4 0,-1 4 0,0 5 0,-7 3 0,-6 7 0,-8 8 0,0 5 0,-1 4 0,2 3 0,-2 3 0,2 0 0,2 0 0,1 0 0,3 0 0,0 5 0,1-1 0,-3 10 0,-1 3 0,-8 10 0,-3 11 0,0 5 0,3 10 0,7 7 0,9 5 0,6-1 0,6-7 0,3-10 0,3-8 0,10-2 0,4-10 0,13 1 0,8-2 0,13 0 0,17-2 0,10-6 0,-1-4 0,0-6 0,-7-9 0,1-12 0,-1-12 0,-10-10 0,-5-7 0,-9 0 0,-12-7 0,-6-2 0,-5-1 0,-1 0 0,-6 0 0,-3 1 0,-9-8 0,-6 4 0,-16-4 0,-8 7 0,-4 6 0,-9 2 0,-2 6 0,-6 4 0,-5 4 0,-3 3 0,0 6 0,8 6 0,7 5 0,4 9 0,1 4 0,-4 10 0,-9 15 0,-6 10 0,0 11 0,-3 8 0,7 3 0,8-1 0,12 3 0,7-8 0,9-2 0,7-4 0,5-2 0,7 0 0,12-5 0,4-5 0,9-4 0,14-5 0,10-7 0,6-6 0,2-7 0,6-3 0,2-4 0,0-11 0,-4-5 0,-1-16 0,-1-2 0,-49 22 0,0 0 0,17-17 0,24-25 0,-8-8 0,-2-10 0,-6-3 0,-10 3 0,-4-1 0,-8 6 0,-5 5 0,-13 5 0,1 48 0,0 1 0,0 0 0,-1 0 0,1 0 0,-6-10 0,4 10 0,0-1 0,-1 0 0,0 1 0,-7-8 0,-31-23 0,-5 10 0,-6 10 0,0 7 0,-3 6 0,-2 4 0,-6 6 0,-1 16 0,-6 10 0,0 14 0,-3 5 0,1 13 0,2 6 0,2 13 0,53-56 0,-20 33 0,-3 22 0,14-8 0,12-12 0,8-13 0,5-9 0,11-8 0,-9-29 0,1 0 0,-1 1 0,1-1 0,0 0 0,0 0 0,0 0 0,0 0 0,4 2 0,23 10 0,14-2 0,15-4 0,19-3 0,9-3 0,6 0 0,-3-7 0,-1-5 0,-68 5 0,38-14 0,15-15 0,-1-17 0,-3-10 0,-6-13 0,-10-3 0,-10-3 0,-13 5 0,-11 7 0,-9 11 0,-9 6 0,-5 9 0,1 38 0,2 0 0,-1-1 0,1 1 0,-1 1 0,0-1 0,-1 0 0,-1-3 0,-1 2 0,2 0 0,-2 1 0,1 0 0,0 0 0,-7-4 0,-33-13 0,-5 7 0,2 6 0,-3 4 0,-8 12 0,-3 12 0,2 15 0,-6 9 0,-1 15 0,8 7 0,9 6 0,5 3 0,12-4 0,9-1 0,10 0 0,6 0 0,5 0 0,11 0 0,10-3 0,-14-58 0,0 1 0,0 0 0,13 17 0,-11-18 0,0 0 0,1 0 0,13 12 0,32 17 0,6-11 0,5-10 0,-52-16 0,1 0 0,0-1 0,14-2 0,39-8 0,0-14 0,4-15 0,0-11 0,-1-16 0,-10-6 0,-10-4 0,-9-11 0,-13-1 0,-9-2 0,-9 6 0,-10 69 0,1-2 0,-4-25 0,2 29 0,-1 1 0,1 0 0,-8-17 0,-14-25 0,19 46 0,0 1 0,0 0 0,-1 0 0,-8-7 0,-22-16 0,-8 10 0,3 15 0,-6 6 0,-3 13 0,-1 6 0,-4 15 0,-6 16 0,-3 15 0,3 13 0,7 9 0,9 1 0,9 4 0,6 0 0,10-7 0,11-20 0,6-9 0,4-53 0,0 1 0,-1-1 0,1 1 0,0-1 0,0 1 0,4 7 0,-4-7 0,1-2 0,0 0 0,0 0 0,0 0 0,0 0 0,0 0 0,0-1 0,3 4 0,-1-3 0,0-1 0,-1 1 0,1-1 0,0 0 0,0 0 0,7 3 0,34 6 0,13-7 0,10-7 0,17-12 0,2-16 0,-2-9 0,-64 25 0,39-31 0,-37 26 0,26-30 0,-34 31 0,-1-1 0,16-27 0,20-41 0,-9-5 0,-13 7 0,-10 0 0,-8-1 0,-10 72 0,-1-1 0,-2-28 0,0 32 0,0 0 0,0 1 0,-1-1 0,-5-12 0,4 17 0,0-1 0,0 0 0,0 0 0,-1 1 0,-12-13 0,9 10 0,-1 0 0,-1 1 0,-16-11 0,14 12 0,-1 0 0,-25-9 0,-31-5 0,0 10 0,0 12 0,-7 9 0,57-3 0,-36 14 0,-23 20 0,55-22 0,-32 27 0,-18 23 0,7 6 0,9 2 0,6 5 0,13-1 0,12-5 0,7 2 0,8-1 0,5-1 0,12-10 0,8-2 0,5-15 0,-13-42 0,-2 0 0,1-1 0,0 0 0,0 0 0,1-1 0,4 5 0,-3-4 0,0-1 0,1 1 0,-1-1 0,14 5 0,38 8 0,10-13 0,14-15 0,4-13 0,13-15 0,-4-9 0,-1-4 0,-11-1 0,-11-5 0,-60 45 0,0 1 0,17-26 0,-18 25 0,-2-1 0,11-24 0,6-26 0,-12 8 0,-8 3 0,-4 5 0,-4 1 0,-13 5 0,-9 1 0,18 37 0,0-2 0,0 1 0,0 0 0,-11-6 0,5 5 0,1 1 0,0 0 0,-15-3 0,-42-7 0,-5 7 0,4 5 0,1 7 0,6 1 0,10 12 0,2-2 0,3 13 0,6 3 0,7 1 0,4 4 0,9 8 0,-2 3 0,6 8 0,5 1 0,3-1 0,13-1 0,3 4 0,10-2 0,8-7 0,7-6 0,-25-38 0,-1 1 0,1-1 0,0 0 0,11 5 0,36 16 0,19-8 0,13-8 0,10-9 0,7-13 0,0-12 0,-78 14 0,42-19 0,-43 17 0,32-23 0,-42 25 0,0-2 0,20-21 0,-23 21 0,-1 0 0,17-27 0,-20 28 0,0-1 0,-1-1 0,6-14 0,-7 14 0,-1 0 0,5-27 0,0-27 0,-6-2 0,-4 3 0,-6 4 0,4 54 0,1 0 0,-1-1 0,0 1 0,-5-11 0,-21-35 0,20 45 0,1 0 0,0-1 0,-11-8 0,-39-22 0,40 32 0,-1 0 0,-18-5 0,-37-7 0,4 8 0,2 6 0,2 9 0,6 12 0,-3 16 0,5 5 0,2 15 0,5 4 0,4 8 0,1 13 0,3 4 0,-4 6 0,5-1 0,5-1 0,9-9 0,4-6 0,8-14 0,6-10 0,4-4 0,12-11 0,-5-28 0,0-1 0,0 1 0,1 0 0,-1 0 0,0-1 0,0 1 0,1-1 0,-1 1 0,0-1 0,1 1 0,2 0 0,27 11 0,16-12 0,22-13 0,16-13 0,13-10 0,2-11 0,1-6 0,-8-6 0,-4-2 0,-6-7 0,-16-4 0,-54 53 0,0 0 0,15-28 0,-20 28 0,1-1 0,10-33 0,-12 30 0,0-1 0,2-25 0,-6 26 0,2-48 0,-5-18 0,-9 5 0,-9 8 0,13 65 0,1-1 0,-1 1 0,-13-20 0,11 18 0,-1 1 0,-1 0 0,-9-9 0,-34-24 0,1 13 0,2 11 0,-3 13 0,1 12 0,-1 13 0,0 12 0,-1 13 0,1 15 0,2 14 0,2 16 0,6 3 0,7 4 0,9-8 0,9-4 0,7-15 0,9-8 0,8-12 0,11-9 0,-13-34 0,-1-1 0,0 1 0,0-1 0,0-1 0,1 1 0,4 3 0,42 19 0,10 3 0,5-6 0,8-6 0,-5-6 0,0-4 0,-7-8 0,-9-13 0,-2-11 0,-4-14 0,-2-12 0,-10-5 0,-10-7 0,-9 2 0,-7 1 0,-13 3 0,2 50 0,0 0 0,0-1 0,-1 1 0,-5-13 0,3 12 0,1 0 0,-1 0 0,0 1 0,-7-8 0,-28-25 0,-4 11 0,-7 8 0,-5 9 0,0 6 0,3 9 0,-2 7 0,3 6 0,2 9 0,6 8 0,3 6 0,2 5 0,-1 3 0,5 2 0,3 0 0,8-4 0,8 4 0,6-5 0,9-4 0,8-10 0,-6-28 0,0 0 0,0 0 0,0 0 0,1 0 0,-1 0 0,1-1 0,-1 1 0,1 0 0,-1-1 0,3 2 0,22 10 0,12-7 0,5-4 0,12-12 0,18-11 0,13-10 0,14-12 0,0-7 0,-14-7 0,-17-2 0,-58 48 0,0-1 0,16-23 0,4-16 0,-14 7 0,-16 40 0,0 0 0,-1 0 0,1 0 0,-1 0 0,0 0 0,0 0 0,-1-4 0,1 6 0,0-1 0,0 1 0,-1-1 0,1 1 0,-1 0 0,0 0 0,0-1 0,0 1 0,-2-4 0,1 4 0,0 0 0,1 1 0,-1-1 0,0 1 0,0-1 0,0 1 0,0-1 0,0 1 0,0 0 0,-3-1 0,-32-8 0,-8 10 0,-12 14 0,-13 6 0,-14 15 0,-9 12 0,-7 11 0,3 6 0,11-4 0,16-2 0,20-3 0,14-4 0,14-6 0,10-7 0,7-5 0,5-4 0,6-9 0,5-6 0,13-5 0,8-5 0,10-8 0,5-6 0,6-10 0,8-10 0,-1-7 0,-6-6 0,-4-8 0,-8-8 0,-11 0 0,-10 5 0,-9 7 0,-11 13 0,-8 11 0,6 21 0,0 1 0,0 0 0,0-1 0,-1 1 0,1 0 0,0 0 0,0 0 0,-1 0 0,1 1 0,0-1 0,-1 0 0,-1 0 0,-24-5 0,-7 4 0,-9 3 0,-4 10 0,-10 6 0,-4 9 0,-12 13 0,-1 11 0,-5 9 0,5 2 0,12 4 0,12-1 0,10-9 0,13-8 0,11-9 0,16-36 0,0 0 0,-1-1 0,1 1 0,0 0 0,-1 0 0,1 0 0,0 0 0,0 0 0,1 0 0,-1 0 0,0 0 0,1 2 0,2-2 0,-2 0 0,0-1 0,1 1 0,-1-1 0,0 0 0,1 0 0,-1 1 0,1-1 0,0 0 0,-1 0 0,1-1 0,0 1 0,-1 0 0,4 0 0,4 1 0,0-1 0,-1 0 0,18 0 0,52-6 0,13-14 0,14-1 0,6-13 0,-1-11 0,-5-10 0,-79 38 0,35-30 0,-39 28 0,29-32 0,-36 34 0,-1-2 0,13-19 0,-18 23 0,0-1 0,10-25 0,4-24 0,-11 5 0,-13 4 0,0 48 0,0 1 0,0-1 0,-1 1 0,0 0 0,-4-9 0,3 11 0,0 1 0,1-1 0,-1 0 0,0 1 0,0-1 0,0 1 0,-1 0 0,-5-4 0,2 3 0,0 0 0,-1 0 0,1 0 0,-1 1 0,-9-2 0,-52-8 0,-6 6 0,-3 5 0,6 2 0,3 2 0,8 5 0,1 5 0,1 9 0,8 4 0,8 2 0,12 5 0,7 6 0,3-2 0,7-1 0,5 2 0,8 2 0,7 2 0,11-1 0,13-4 0,16 1 0,22-3 0,12 2 0,17 3 0,3-7 0,-3-8 0,-12-7 0,-16-7 0,-7-15 0,-54 2 0,-1 1 0,1-1 0,-1 0 0,0 0 0,9-6 0,-7 4 0,-2-1 0,1 0 0,0 0 0,7-10 0,-4 3 0,-2 1 0,15-26 0,18-40 0,-5-20 0,-9-3 0,-8 1 0,-19 80 0,0-1 0,0-27 0,-2 32 0,-1 0 0,0 0 0,-4-18 0,4 26 0,-1-2 0,-1 0 0,1 1 0,-9-16 0,9 18 0,0 1 0,-1-1 0,0 1 0,-1 0 0,-5-6 0,6 8 0,0 0 0,0 0 0,0 1 0,0 0 0,-1 0 0,-6-3 0,-24-8 0,-2 13 0,-10 11 0,-6 17 0,-5 15 0,-8 16 0,-7 16 0,-1 19 0,-3 4 0,9 4 0,12 0 0,15-14 0,15-12 0,11-16 0,13-18 0,2-39 0,1 0 0,-1 0 0,0 0 0,1-1 0,-1 1 0,1 0 0,-1-1 0,1 1 0,0-1 0,0 1 0,0-1 0,0 1 0,0-1 0,1 2 0,22 16 0,12-8 0,11-6 0,4-3 0,2-2 0,2-11 0,-2-5 0,-1-10 0,1-12 0,-43 27 0,1 0 0,14-21 0,20-33 0,-7-10 0,-1-14 0,-8-6 0,-9-4 0,-11-2 0,-10 77 0,-4-48 0,2 54 0,0-1 0,-10-29 0,-11-22 0,19 64 0,1-2 0,-1 1 0,1 0 0,-1 1 0,-9-9 0,10 9 0,-1 2 0,-1-1 0,1 1 0,-1 0 0,-10-6 0,10 6 0,-1 1 0,0 0 0,0 0 0,-10-2 0,-25 2 0,34 5 0,1-1 0,0 1 0,0 0 0,-10 5 0,-24 19 0,0 15 0,4 13 0,1 3 0,4 12 0,-2 3 0,3 13 0,7 0 0,7 1 0,10-4 0,10-7 0,0-61 0,0-1 0,0 1 0,7 17 0,-5-17 0,1 1 0,12 21 0,24 23 0,-33-50 0,0 0 0,1 0 0,13 9 0,35 18 0,0-12 0,2-9 0,-7-7 0,-4-10 0,1-12 0,2-17 0,3-19 0,-1-21 0,-43 51 0,0-2 0,11-25 0,23-52 0,-11-15 0,-9 0 0,-13 0 0,-12 81 0,-4-49 0,1 62 0,-1-1 0,-11-39 0,10 47 0,0-2 0,-1 1 0,-1 0 0,-8-13 0,10 18 0,-1-1 0,-1 1 0,0 0 0,-14-13 0,16 14 0,-2 2 0,0 0 0,-1 0 0,-10-7 0,11 9 0,0 0 0,0 0 0,0 1 0,-11-3 0,-28-3 0,2 12 0,1 14 0,-13 17 0,0 8 0,-4 16 0,3 8 0,-2 11 0,4 3 0,11 5 0,12 0 0,12-3 0,14-2 0,9-8 0,10-11 0,5-8 0,3-14 0,2-8 0,1-10 0,4-8 0,8-7 0,8-4 0,7-7 0,2-11 0,0-10 0,-6-9 0,-39 26 0,-1 1 0,1-1 0,9-16 0,16-26 0,-9-7 0,-9 5 0,-6 2 0,-5 1 0,-3 7 0,-6 5 0,-10 0 0,-8 5 0,-8 7 0,-18 2 0,-14 8 0,-6 5 0,-3 4 0,0 4 0,1 7 0,7 11 0,52-10 0,1 0 0,0 0 0,-14 10 0,-23 20 0,8 6 0,12 4 0,11 2 0,7-3 0,10-4 0,8-6 0,7-8 0,8-9 0,11-2 0,14-5 0,13-3 0,2-4 0,3-1 0,-7-2 0,-10-10 0,-10-1 0,-11-4 0,-10-3 0,-9-3 0,-5-2 0,-3 0 0,-7-2 0,-9 1 0,-12 4 0,-9 6 0,-1 4 0,1 4 0,-5 4 0,7 6 0,4 11 0,-1 5 0,3 14 0,2 3 0,2 4 0,5 4 0,5 1 0,6-3 0,3-4 0,8 0 0,10-4 0,9-3 0,13-4 0,6-6 0,9-1 0,1-7 0,0-4 0,-2-4 0,-41-9 0,-1 3 0,1-2 0,-1 1 0,11-5 0,32-12 0,-5-17 0,-6-12 0,-6-10 0,-4-9 0,-9 1 0,-6 1 0,-14 54 0,0 0 0,0-1 0,-1-17 0,-8-28 0,7 51 0,-1-1 0,1-1 0,-1 1 0,0 0 0,-5-7 0,5 9 0,0 0 0,0 0 0,-1 0 0,1 1 0,-1-1 0,-5-3 0,3 3 0,1 1 0,0 0 0,-1 0 0,1 1 0,-8-3 0,-32-5 0,-2 6 0,-5 8 0,-4 12 0,-8 11 0,7 9 0,7 1 0,8-5 0,13 2 0,10-3 0,3-6 0,12-8 0,4-16 0,0 0 0,0-1 0,0 1 0,1-1 0,-1 1 0,0-1 0,0 1 0,0-1 0,1 1 0,-1-1 0,0 1 0,0-1 0,1 1 0,-1-1 0,0 1 0,1-1 0,-1 0 0,0 1 0,1-1 0,-1 0 0,1 1 0,-1-1 0,1 0 0,14 7 0,10-9 0,6-3 0,-2-5 0,-1-1 0,-7-3 0,-5-2 0,-7-4 0,-4-6 0,1-6 0,-1-2 0,3-4 0,-2-3 0,0 2 0,-2-2 0,-1-2 0,7-1 0,4-6 0,-1 3 0,-2 0 0,2 0 0,-3 5 0,2 4 0,-2 6 0,-7 8 0,-2 12 0,-7 7 0,-1 1 0,1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25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964.65063"/>
      <inkml:brushProperty name="anchorY" value="3945.59985"/>
      <inkml:brushProperty name="scaleFactor" value="0.5"/>
    </inkml:brush>
  </inkml:definitions>
  <inkml:trace contextRef="#ctx0" brushRef="#br0">1647 684 24575,'0'0'0,"-22"5"0,-35 6 0,-29 6 0,-18 3 0,-20 15 0,-5 7 0,-5 12 0,-6 4 0,4 7 0,11 0 0,24-7 0,12-2 0,19-8 0,17-1 0,6-1 0,9 1 0,6 7 0,3 6 0,8 8 0,6-1 0,17 5 0,-1-66 0,1 3 0,0 0 0,0 0 0,8 15 0,-7-16 0,1-1 0,0 0 0,0 0 0,1-1 0,6 8 0,30 26 0,13-7 0,15-10 0,8-8 0,10-6 0,8-5 0,5-4 0,-1 0 0,-3-2 0,6-10 0,-15-6 0,-4-10 0,-14-8 0,-8-3 0,-1-4 0,-2-4 0,2 3 0,5-7 0,0-2 0,-2-6 0,-8-7 0,-8 0 0,-13-3 0,-11-3 0,-9-3 0,-13-3 0,-5 57 0,0 0 0,-8-26 0,-27-48 0,-21-6 0,-13 6 0,55 77 0,-45-39 0,-11 4 0,4 18 0,7 17 0,-1 15 0,-8 18 0,-3 15 0,-8 16 0,-8 13 0,-1 10 0,-9 18 0,-4 14 0,9 8 0,3 24 0,22 3 0,15-2 0,19-10 0,14-13 0,22-86 0,0-2 0,3 35 0,-2-37 0,3 2 0,6 24 0,-3-30 0,-1-1 0,1 0 0,10 19 0,34 49 0,12-7 0,-40-60 0,-2 0 0,32 20 0,-17-16 0,50 22 0,-39-27 0,65 17 0,86 1 0,24-12 0,6-17 0,3-22 0,-24-21 0,-20-17 0,-150 40 0,1-1 0,40-26 0,-54 29 0,0-3 0,0 0 0,20-21 0,-27 24 0,-2-2 0,0 0 0,22-33 0,-26 33 0,-1-1 0,-1 1 0,-1-1 0,9-26 0,-8 23 0,-2-2 0,6-42 0,-2-32 0,-9 10 0,-4 70 0,0 1 0,0-1 0,-8-20 0,6 20 0,-1 1 0,-16-27 0,12 28 0,1 0 0,-1 1 0,-15-14 0,0 5 0,-43-28 0,-67-33 0,-43-3 0,-14 8 0,5 16 0,27 18 0,18 16 0,23 13 0,91 14 0,-51 5 0,-21 11 0,78-9 0,0 0 0,-26 14 0,17-6 0,-36 25 0,-32 38 0,-3 16 0,3 20 0,-7 33 0,5 18 0,4 20 0,22 8 0,20-17 0,20-28 0,29-114 0,-2 47 0,7-65 0,1-1 0,0 1 0,4 19 0,-3-29 0,0-1 0,0-1 0,0 1 0,1 0 0,0 0 0,0-1 0,0 1 0,1-1 0,3 5 0,-4-6 0,-1-1 0,1 0 0,0 0 0,0 0 0,1-1 0,-1 1 0,0-1 0,1 1 0,-1-1 0,1 0 0,-1 0 0,1 0 0,-1 0 0,6 1 0,-3-1 0,0-1 0,0 1 0,0-1 0,0 0 0,0-1 0,1 1 0,-1-1 0,9-3 0,3-1 0,0-1 0,26-13 0,53-32 0,21-15 0,28-26 0,2-6 0,18-18 0,4-9 0,-14 10 0,-13 2 0,-24 15 0,-20 8 0,-25 11 0,-24 11 0,-14 6 0,-15 6 0,-10 3 0,-6 1 0,-10 7 0,-7 10 0,-12 11 0,-19 9 0,-20 7 0,-11 5 0,-2 19 0,3 2 0,9 5 0,17 3 0,10 1 0,13 7 0,10 10 0,8 10 0,4 10 0,4 13 0,1-1 0,5 4 0,-2-67 0,-1 1 0,0 0 0,6 14 0,-3-16 0,-1 0 0,0 0 0,15 16 0,-15-20 0,2 0 0,0 0 0,0-1 0,15 11 0,-13-12 0,1 1 0,0-2 0,23 10 0,-20-11 0,-1-1 0,1 0 0,24 2 0,-23-5 0,1 0 0,-1-1 0,23-3 0,-14-2 0,-1 1 0,28-13 0,-32 8 0,1 0 0,34-23 0,-34 18 0,0-1 0,25-26 0,-25 22 0,32-44 0,-37 39 0,-1 1 0,14-32 0,-16 27 0,16-54 0,2-43 0,-11-7 0,-8 8 0,-6 9 0,-10 17 0,-6 25 0,-7 25 0,16 45 0,0 1 0,0 1 0,0-1 0,0 0 0,0 1 0,0 0 0,-1 0 0,1-1 0,-1 1 0,-3-2 0,3 1 0,0 2 0,-1-1 0,1 0 0,-1 1 0,1 0 0,-1 0 0,1 0 0,-6-1 0,-45 3 0,-16 22 0,-19 29 0,-22 27 0,-3 33 0,-2 28 0,6 15 0,24 5 0,13-2 0,22-16 0,19-22 0,14-22 0,16-18 0,3-74 0,0 0 0,0 1 0,0-1 0,1 1 0,0-1 0,5 11 0,-5-11 0,0-2 0,0 0 0,1 0 0,0 0 0,0 0 0,0 0 0,0-1 0,5 4 0,-2-3 0,-1 0 0,0-1 0,0 0 0,1-1 0,-1 1 0,1-1 0,7 2 0,5 1 0,-1-2 0,28 2 0,45-5 0,12-15 0,-69 6 0,41-16 0,-48 13 0,47-27 0,-46 22 0,41-35 0,-44 31 0,35-41 0,-38 37 0,25-39 0,-32 41 0,21-46 0,-26 46 0,0 0 0,4-26 0,5-45 0,-20 79 0,1 0 0,0 1 0,-1-1 0,-5-22 0,2 21 0,0-1 0,-1 0 0,-14-25 0,10 25 0,-1 1 0,0 0 0,-18-20 0,14 18 0,-40-34 0,40 40 0,-1 1 0,-31-18 0,31 21 0,-2 0 0,-30-10 0,31 14 0,0 0 0,0 2 0,-20-2 0,17 3 0,-1 1 0,-27 3 0,24 1 0,2 1 0,-30 10 0,-40 24 0,68-25 0,-42 31 0,-19 26 0,66-50 0,-35 47 0,-5 20 0,12-3 0,15-8 0,11-3 0,16-6 0,7-62 0,-1 1 0,0 0 0,0-1 0,1 1 0,0 0 0,6 11 0,-2-15 0,-3 2 0,1-1 0,0 1 0,0-1 0,1-1 0,-1 1 0,1-1 0,0 1 0,8 3 0,0-2 0,0-1 0,0 0 0,0 0 0,0-1 0,14 1 0,-1-4 0,1 0 0,47-5 0,75-19 0,13-21 0,-119 28 0,61-32 0,-72 31 0,1-2 0,29-24 0,-38 26 0,0-2 0,27-31 0,-33 32 0,0-2 0,19-31 0,-27 34 0,0 0 0,-1 0 0,9-29 0,-10 26 0,-1-1 0,5-35 0,-11 43 0,1-2 0,-2 0 0,-1-29 0,-1 29 0,0 0 0,-1 1 0,-9-25 0,6 28 0,1 0 0,-2 0 0,1 1 0,-15-20 0,14 23 0,-2-2 0,0 1 0,0 0 0,-19-13 0,18 13 0,-2 1 0,-1 1 0,-21-10 0,19 10 0,0 2 0,-31-8 0,31 10 0,-1 1 0,-32-1 0,-37 10 0,-28 19 0,-12 19 0,-24 31 0,-16 21 0,-7 18 0,3 12 0,18-4 0,25 3 0,35-15 0,73-88 0,-25 50 0,34-58 0,1 2 0,-9 27 0,16-40 0,-1 1 0,1 0 0,0-1 0,1 1 0,-1 0 0,1 0 0,0 0 0,1 10 0,0-11 0,-1-2 0,1 1 0,0-1 0,0 1 0,0-1 0,0 1 0,1-1 0,-1 0 0,1 0 0,-1 1 0,1-1 0,0 0 0,0-1 0,3 4 0,1-1 0,-1-1 0,1 0 0,-1 0 0,1-1 0,0 1 0,0-1 0,11 2 0,16 1 0,44 2 0,84-18 0,31-21 0,21-18 0,0-20 0,3-26 0,-12-11 0,-23-18 0,-32-2 0,-120 99 0,49-65 0,-62 72 0,-2 0 0,-1-2 0,14-29 0,-17 31 0,-2 1 0,-1-1 0,6-34 0,-8 36 0,-2-2 0,-1 1 0,0-29 0,-4 33 0,0 0 0,-1 1 0,0 0 0,-1 0 0,-6-15 0,4 17 0,-1 0 0,0-1 0,-1 1 0,0 1 0,-14-17 0,12 15 0,-4-1 0,0 1 0,-25-20 0,25 22 0,-3-1 0,-34-17 0,34 20 0,-1 2 0,-34-10 0,38 17 0,1-1 0,-1 0 0,1 1 0,0 1 0,-17 1 0,16 3 0,0-1 0,0 1 0,0 0 0,1 1 0,-20 9 0,15-4 0,0 1 0,0 1 0,-28 24 0,17-11 0,-44 52 0,-24 40 0,-1 17 0,5 2 0,3 12 0,9 0 0,8-2 0,19-2 0,16-14 0,32-98 0,-5 46 0,10-64 0,1 0 0,0 1 0,1-1 0,3 16 0,-2-23 0,0 0 0,0 0 0,0-1 0,1 1 0,0 0 0,0-1 0,9 12 0,-6-10 0,0-1 0,0-1 0,0 0 0,1 0 0,0 0 0,13 8 0,-9-7 0,2 0 0,0-1 0,1-1 0,15 5 0,71 18 0,31-10 0,33-8 0,27-5 0,28-30 0,15-19 0,20-22 0,-2-17 0,-15-28-656,-172 73 750,77-55 0,-103 63-126,2-4 1,39-42 0,-54 48 31,-2-1 0,-1 0 0,20-35 0,-26 38 0,-1-2 0,-2 0 0,13-41 0,-17 44 0,-2-2 0,-1 0 0,4-42 0,-9 48 0,-1-1 0,-1 0 0,-1 0 0,-5-30 0,2 37 0,-1-1 0,0 0 0,0 1 0,-2-1 0,0 1 0,-10-16 0,7 11 0,-3 1 0,0-1 0,-31-31 0,27 35 164,-2-1 0,0 1 0,-36-22 0,32 24-227,-2-1 1,-50-18 0,45 21 93,-2 2 0,-38-7 0,44 13-31,-3 0 0,-47 1 0,45 3 0,0 3 0,-39 7 0,35-2 0,2 1 0,-36 15 0,-74 42 0,-5 29 0,-5 14 0,-3 12 0,3-2 0,10 3 0,21-3 0,15 8 0,13-8 0,25-9 0,22-14 0,19-15 0,25-70 0,1 0 0,0 0 0,0 21 0,1-27 0,2 0 0,-1 0 0,0 0 0,1 0 0,0 0 0,0 0 0,2 5 0,-3-7 0,1-1 0,0 1 0,1-1 0,-1 0 0,0 1 0,1-1 0,-1 0 0,1 0 0,-1 0 0,5 3 0,-3-3 0,-1-1 0,0 0 0,0 0 0,1 0 0,-1 0 0,1 0 0,-1 0 0,0-1 0,1 1 0,-1-1 0,1 0 0,2 0 0,2 0 0,0-1 0,0 0 0,0 0 0,-1-1 0,10-3 0,62-21 0,26-24 0,27-24 0,16-22 0,7-18 0,-5-15 0,-21-4 0,-30 14 0,-77 90 0,24-46 0,-37 62 0,-1-2 0,0 0 0,5-18 0,-10 29 0,-1 0 0,0 0 0,-1 0 0,1 0 0,0 1 0,-1-1 0,0 0 0,0 0 0,0 0 0,-1 0 0,0-5 0,0 7 0,1 0 0,-1 0 0,0 0 0,0 1 0,0-1 0,0 0 0,0 1 0,0-1 0,0 1 0,-1-1 0,1 1 0,0-1 0,-1 1 0,1 0 0,-1 0 0,0 0 0,1 0 0,-4-2 0,-1 2 0,0 0 0,1 0 0,-1 0 0,1 0 0,-1 1 0,1 0 0,-1 0 0,-9 1 0,-1 4 0,-1-1 0,1 1 0,-22 9 0,-76 36 0,-25 23 0,-26 20 0,-19 23 0,-5 11 0,13 8 0,32-7 0,34-15 0,41-29 0,69-82 0,-1 0 0,-1 1 0,1-1 0,-1 1 0,1 0 0,0 0 0,0 0 0,0-1 0,0 1 0,0 0 0,1 0 0,-1 0 0,1 0 0,0 0 0,0 0 0,1 6 0,-2-7 0,2-1 0,0 1 0,-1-1 0,1 1 0,0-1 0,0 0 0,0 0 0,0 0 0,0 1 0,0-1 0,0 0 0,0 0 0,0 0 0,1-1 0,-1 1 0,0 0 0,1 0 0,-1-1 0,0 1 0,1-1 0,-1 1 0,1-1 0,-1 1 0,1-1 0,-1 0 0,3 0 0,5 1 0,0 0 0,0-1 0,1 0 0,-1-1 0,19-4 0,69-15 0,26-16 0,1-9 0,10-12 0,3-14 0,-9-2 0,-12-4 0,-22-1 0,-17 3 0,-22 11 0,-15 5 0,-15 11 0,-25 45 0,1 0 0,0 0 0,-1 0 0,1 0 0,-1 0 0,1 0 0,-1 0 0,0 0 0,0 0 0,-1-3 0,1 4 0,-1 1 0,1-1 0,-1 1 0,1-1 0,-1 1 0,0-1 0,1 1 0,-1 0 0,0-1 0,0 1 0,0 0 0,0 0 0,0-1 0,0 1 0,-1 0 0,-1-1 0,1 1 0,0 0 0,0 0 0,-1 0 0,1 0 0,-1 0 0,1 0 0,-1 1 0,1-1 0,-1 1 0,-4-1 0,-42 6 0,-7 15 0,-4 12 0,-1 10 0,7 12 0,12-1 0,12 2 0,12-6 0,18-46 0,0 1 0,-1 0 0,1 0 0,0-1 0,0 1 0,0 0 0,1 0 0,0 5 0,1-7 0,-1 0 0,0 0 0,0 0 0,0 0 0,0 0 0,0-1 0,1 1 0,-1 0 0,1-1 0,-1 1 0,1 0 0,0-1 0,-1 0 0,3 2 0,2 0 0,0 0 0,-1-1 0,1 0 0,0 0 0,-1 0 0,10 1 0,60 0 0,-54-7 0,2 1 0,25-8 0,-11-1 0,40-19 0,49-34 0,-89 39 0,50-42 0,-54 37 0,45-51 0,17-38 0,-66 75 0,23-49 0,11-43 0,-20-2 0,-34 106 0,4-51 0,-11 66 0,-2 0 0,0-1 0,-3-25 0,2 33 0,-1 1 0,0 0 0,-1 0 0,0 0 0,-7-15 0,8 19 0,-1 0 0,-1 0 0,1 1 0,-1-1 0,0 1 0,-1 0 0,-7-8 0,7 8 0,0 1 0,0 1 0,0-1 0,0 1 0,-1 0 0,1 0 0,-11-3 0,8 3 0,0 1 0,-1 0 0,1 0 0,-1 1 0,-13 0 0,7 3 0,1-1 0,1 2 0,-1-1 0,-13 6 0,2 0 0,-44 22 0,-44 32 0,-10 18 0,-3 24 0,-3 20 0,9 27 0,9 26 0,27 9 0,62-126 0,-16 72 0,1 45 0,33-139 0,0 74 0,3-83 0,3 0 0,6 34 0,-6-51 0,0 1 0,2-1 0,0 1 0,11 22 0,-12-29 0,1-1 0,-1 0 0,1 0 0,-1 0 0,1-1 0,1 0 0,-1 1 0,1-1 0,-1-1 0,7 4 0,-3-2 0,-1-2 0,1 0 0,-1 0 0,1 0 0,0-1 0,0 0 0,-1-1 0,12 1 0,-3-2 0,1 0 0,0-1 0,0 0 0,22-6 0,3-2 0,51-19 0,68-39 0,6-32 0,-1-23 0,-116 76 0,49-55 0,26-53 0,-23-6 0,-79 116 0,26-70 0,-32 73 0,11-55 0,-23 72 0,-1 0 0,-2 1 0,1-30 0,-2 36 0,-2 1 0,0-1 0,-2 0 0,-4-20 0,3 25 0,0 2 0,0-1 0,-1 0 0,0 1 0,0 0 0,-10-12 0,7 10 0,0 0 0,-2 2 0,0-1 0,-20-16 0,8 8 0,-46-28 0,-36-8 0,67 42 0,-53-14 0,-36 0 0,1 11 0,15 14 0,9 10 0,81-4 0,0 1 0,-25 9 0,-33 9 0,19 3 0,13 2 0,15-1 0,31-25 0,-1-1 0,0 1 0,0-1 0,0 1 0,0-1 0,1 1 0,-1 0 0,1 0 0,-1-1 0,1 1 0,-1 0 0,1 0 0,0-1 0,0 4 0,2-5 0,-1 2 0,-1 0 0,1-1 0,0 1 0,0-1 0,0 0 0,0 1 0,0-1 0,0 0 0,1 0 0,-1 1 0,0-1 0,1 0 0,-1 0 0,0-1 0,4 3 0,46 13 0,23-5 0,-50-14 0,48-4 0,36-17 0,0-13 0,-3-4 0,-17-6 0,-12 3 0,-16 8 0,-13 10 0,-21 9 0,-25 20 0,-1-3 0,0 0 0,1 0 0,-1-1 0,0 1 0,1 0 0,-1 0 0,0 0 0,0 0 0,1 1 0,-1-1 0,0 0 0,1 0 0,-1 0 0,0 0 0,0 0 0,1 0 0,-1 0 0,0 0 0,1 1 0,-1-1 0,0 0 0,0 0 0,1 0 0,-1 1 0,0-1 0,0 0 0,0 0 0,0 1 0,1-1 0,-1 0 0,0 0 0,0 1 0,0-1 0,0 0 0,0 1 0,0-1 0,1 0 0,-1 0 0,0 1 0,0-1 0,0 0 0,0 1 0,0-1 0,0 0 0,0 1 0,0-1 0,-1 0 0,1 1 0,-6 53 0,-11 43 0,-7 30 0,2 16 0,3 7 0,0 0 0,4-13 0,5-25 0,13-31 0,-2-77 0,0 0 0,0 0 0,0 0 0,0 0 0,0 0 0,1 0 0,0 0 0,0 0 0,0-1 0,2 5 0,-2-10 0,-1 3 0,0 0 0,0-1 0,0 1 0,1-1 0,-1 1 0,0-1 0,0 1 0,0-1 0,1 0 0,-1 0 0,0 0 0,1 0 0,-1 0 0,0 0 0,0 0 0,1 0 0,-1 0 0,0 0 0,0-1 0,1 1 0,-1 0 0,0-1 0,0 1 0,0-1 0,1 0 0,1-1 0,0 1 0,2-2 0,0-1 0,0 0 0,0 0 0,-1 0 0,0 0 0,6-8 0,2-7 0,0 1 0,12-27 0,33-70 0,-3-30 0,-11-21 0,-10-13 0,-23-14 0,-20 13 0,3 132 0,-18-69 0,17 85 0,-3-1 0,-16-34 0,20 47 0,-3-1 0,-22-32 0,27 43 0,-2 0 0,-1 0 0,0 1 0,-12-11 0,15 14 0,0 2 0,0 0 0,-1 1 0,1-1 0,-1 1 0,1 0 0,-12-3 0,13 5 0,0 0 0,-1 0 0,1 0 0,-1 0 0,0 1 0,0 0 0,1 0 0,-1 0 0,-8 2 0,6-1 0,0 0 0,1 1 0,-1 1 0,0-1 0,1 1 0,-9 5 0,4-2 0,1 1 0,0 1 0,-15 13 0,12-5 0,-1-1 0,-14 24 0,-16 37 0,7 8 0,10-9 0,9-12 0,8-5 0,6-11 0,3-7 0,5-38 0,-4 0 0,1 0 0,0 0 0,0 0 0,1 0 0,-1 0 0,0 0 0,1 0 0,-1 0 0,1 0 0,-1 0 0,4 2 0,1-1 0,-2-1 0,1 1 0,-1-1 0,1 0 0,0 0 0,0 0 0,6 0 0,61 9 0,23-7 0,7-13 0,-4-8 0,-13-7 0,-23-3 0,-20-2 0,-22 5 0,-21 24 0,1-1 0,0 1 0,0-1 0,0 0 0,0 1 0,0-1 0,0 0 0,0 0 0,0 1 0,0-1 0,0 0 0,-1 1 0,1-1 0,0 0 0,0 1 0,-1-1 0,1 0 0,-1 1 0,1-1 0,0 0 0,-1 1 0,1-1 0,-1 1 0,1-1 0,-1 1 0,0 0 0,1-1 0,-2 0 0,-32-11 0,-26 20 0,-14 21 0,61-19 0,-3 0 0,1 0 0,-14 13 0,18-12 0,-2 2 0,1 1 0,-12 16 0,14-16 0,-1 2 0,-12 27 0,-1 19 0,22-57 0,1 1 0,-1 0 0,2 0 0,-1 0 0,1 13 0,-1-18 0,1 1 0,1-1 0,-1 1 0,0 0 0,0 0 0,1 0 0,-1-1 0,1 1 0,0 0 0,0 0 0,-1-1 0,1 1 0,0-1 0,2 3 0,-4-3 0,1-1 0,1 1 0,-1-1 0,0 1 0,1-1 0,-1 1 0,1-1 0,0 1 0,-1-1 0,1 1 0,-1-1 0,1 0 0,0 1 0,-1-1 0,1 0 0,0 1 0,-1-1 0,1 0 0,0 0 0,-1 0 0,1 0 0,0 0 0,1 0 0,18-1 0,-2-11 0,2-8 0,-4-9 0,7-14 0,-4-12 0,-3 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3.2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46.7522"/>
      <inkml:brushProperty name="anchorY" value="2714.2644"/>
      <inkml:brushProperty name="scaleFactor" value="0.5"/>
    </inkml:brush>
  </inkml:definitions>
  <inkml:trace contextRef="#ctx0" brushRef="#br0">1455 787 24575,'0'0'0,"-9"0"0,-8 5 0,-10 6 0,-4 10 0,-12 5 0,-21 14 0,-27 17 0,-23 16 0,-15 20 0,-13 20 0,7 12 0,100-84 0,-45 62 0,-15 34 0,27-15 0,54-91 0,-16 47 0,6 13 0,23-82 0,0 1 0,1 0 0,-1-1 0,2 1 0,1 13 0,-2-13 0,2-1 0,-1-1 0,2 0 0,-1 1 0,5 7 0,-4-10 0,0 0 0,1 0 0,0-1 0,-1 1 0,2-1 0,8 8 0,-4-8 0,-2 0 0,1-1 0,-1 0 0,1 0 0,1 0 0,10 2 0,9 4 0,45 6 0,54 1 0,56-23 0,29-22 0,17-19 0,0-31 0,-11-16 0,-156 59 0,68-47 0,31-41 0,-132 95 0,-1-1 0,37-49 0,-45 54 0,-2-3 0,26-50 0,-31 54 0,-2-1 0,-2 0 0,8-29 0,-9 28 0,-2-1 0,4-40 0,-5 31 0,-2-43 0,-5-26 0,-4 3 0,-7-4 0,-10 9 0,1 11 0,-7 21 0,25 57 0,0 1 0,-1 0 0,1 0 0,-1 0 0,-9-8 0,10 10 0,0 1 0,-1-1 0,0 1 0,1 0 0,-1 0 0,-10-3 0,-31-8 0,37 15 0,1-1 0,1 0 0,-1 1 0,0 0 0,-8 2 0,-42 14 0,-17 18 0,-10 15 0,-15 24 0,-13 19 0,-14 17 0,-12 23 0,6 18 0,11 15 0,22 6 0,28-14 0,20-19 0,20-19 0,15-27 0,11-24 0,11-18 0,-3-48 0,-1-1 0,0 1 0,0-1 0,0 1 0,1-1 0,-1 0 0,1 0 0,0 0 0,-1 0 0,1 0 0,0 0 0,4 3 0,-3-2 0,1-1 0,0 0 0,0 0 0,0 0 0,0 0 0,0-1 0,0 0 0,6 2 0,52 4 0,12-11 0,28-14 0,20-23 0,18-20 0,5-24 0,8-24 0,-12-15 0,-9-19 0,-15-11 0,-18-7 0,-27 2 0,-56 111 0,16-68 0,-4-48 0,-29 137 0,1-2 0,-1 0 0,-6-33 0,5 34 0,-3 1 0,-17-49 0,18 57 0,-4-1 0,-20-38 0,24 46 0,-3 0 0,-1 1 0,-16-21 0,19 26 0,0 1 0,0 0 0,-1 0 0,1 1 0,-1 0 0,-10-6 0,11 8 0,0 0 0,1 1 0,0 0 0,-1-1 0,1 2 0,-1-1 0,1 0 0,-1 1 0,0 0 0,-5 0 0,1-1 0,-1 2 0,1 1 0,0-1 0,-17 6 0,-53 22 0,-17 22 0,-18 20 0,-18 15 0,-12 27 0,7 19 0,11 19 0,24 5 0,77-113 0,-24 64 0,-4 28 0,21-21 0,15-20 0,10-18 0,12-17 0,9-9 0,-10-46 0,-2 0 0,1 0 0,-1-1 0,1 1 0,0 0 0,1-1 0,6 6 0,-3-5 0,-2 0 0,1-1 0,0 0 0,1 0 0,-1-1 0,9 3 0,-1-3 0,0 1 0,0-2 0,19 1 0,-11-3 0,47-8 0,38-16 0,12-19 0,-2-18 0,-1-17 0,-8-13 0,-9-19 0,-12-16 0,-67 90 0,25-61 0,5-42 0,-18 4 0,-25 91 0,0-49 0,-10 71 0,1-1 0,0 0 0,-9-33 0,5 38 0,0-1 0,-1 0 0,-20-36 0,15 41 0,2 0 0,-1 1 0,-1 0 0,-1 0 0,-16-13 0,10 8 0,-4 2 0,-45-29 0,41 31 0,-2 1 0,-48-16 0,39 17 0,-66-13 0,69 21 0,-1 1 0,-40 1 0,45 6 0,0 0 0,-58 13 0,46-5 0,-73 29 0,-46 30 0,-1 17 0,10 17 0,2 11 0,16 0 0,21-1 0,87-83 0,-30 44 0,40-52 0,-22 43 0,30-50 0,2 0 0,-9 28 0,1 15 0,14-53 0,1 0 0,-1 0 0,1 0 0,1-1 0,-1 1 0,2 6 0,0-10 0,-1 0 0,0 1 0,0-1 0,0 1 0,1-1 0,-1 0 0,1 0 0,-1 0 0,1 0 0,0 0 0,0 0 0,0 0 0,2 1 0,0 0 0,0 0 0,0-1 0,1 0 0,-1 0 0,1 0 0,-1 0 0,9 1 0,51 7 0,22-7 0,28-8 0,26-13 0,35-22 0,26-15 0,20-24 0,18-13 0,2-11 0,-23-10 0,-28-8 0,-33 4 0,-126 88 0,55-62 0,-64 66 0,0-2 0,17-32 0,-26 39 0,-2-1 0,16-42 0,-18 46 0,-3-1 0,7-32 0,-10 42 0,-2-1 0,0 0 0,0 0 0,-1-18 0,1 24 0,-2-1 0,1 1 0,-1-1 0,1 0 0,-1 1 0,0 0 0,0-1 0,-1 1 0,-2-6 0,2 6 0,1 1 0,-1 0 0,0 1 0,1-1 0,-1 0 0,0 1 0,0-1 0,0 1 0,0 0 0,0-1 0,0 1 0,-1 0 0,-3-1 0,0 2 0,0-1 0,1 0 0,-1 1 0,1 0 0,-1 0 0,0 0 0,-8 2 0,-5 4 0,2-1 0,-30 14 0,13 0 0,-37 23 0,-54 46 0,-11 27 0,-16 24 0,-12 21 0,-4 18 0,4 5 0,11 0 0,19-6 0,23-15 0,26-16 0,27-25 0,23-23 0,32-87 0,0 2 0,0-1 0,0 21 0,3-30 0,0 0 0,0 0 0,0 1 0,0-1 0,1 0 0,-1 0 0,1 0 0,0 0 0,0 0 0,0 0 0,1 0 0,1 3 0,0-3 0,-2-1 0,1 0 0,0 0 0,0 0 0,0-1 0,1 1 0,-1 0 0,0-1 0,1 0 0,-1 0 0,1 0 0,-1 0 0,1 0 0,3 1 0,5-1 0,-1 0 0,-1-1 0,1 0 0,0 0 0,13-3 0,6-4 0,51-17 0,58-28 0,18-16 0,5-20 0,-1-11 0,-12-18 0,-109 79 0,49-55 0,-56 52 0,40-62 0,-46 61 0,27-63 0,-36 65 0,19-72 0,1-27 0,-16 14 0,-15 15 0,-8 91 0,1 0 0,-9-35 0,6 42 0,0 0 0,0 0 0,-1 1 0,-11-19 0,10 21 0,-1 0 0,1 1 0,-1 0 0,-1 0 0,-13-11 0,10 12 0,0 0 0,0 1 0,0 0 0,-1 0 0,-12-3 0,5 1 0,-2 2 0,-34-6 0,31 8 0,-52-1 0,50 6 0,0 1 0,-27 6 0,31-3 0,-1 2 0,-33 13 0,25-8 0,-40 26 0,-16 20 0,11 5 0,15 5 0,13 5 0,10-3 0,7 2 0,9-3 0,8 1 0,7 7 0,3 7 0,19 8 0,14 0 0,15 0 0,-32-76 0,0 1 0,27 29 0,-27-36 0,1 1 0,1 0 0,26 16 0,-21-18 0,-2-1 0,1 0 0,30 7 0,-25-9 0,1-1 0,41 3 0,-34-7 0,0-1 0,34-5 0,-38 0 0,2 0 0,38-13 0,53-25 0,-82 24 0,41-26 0,-57 27 0,1 0 0,34-36 0,-30 25 0,40-55 0,-42 47 0,25-49 0,15-49 0,-19-5 0,-37 96 0,7-59 0,-14 65 0,-2-70 0,-2 75 0,-10-57 0,8 71 0,-1-2 0,-15-37 0,16 48 0,-1 0 0,0 1 0,-1-1 0,0 1 0,-9-11 0,11 14 0,0 0 0,-1 1 0,-1 0 0,1 1 0,-1-1 0,1 1 0,-8-4 0,6 4 0,1 0 0,-1 1 0,0 1 0,0-1 0,0 1 0,-10-2 0,5 2 0,1 1 0,-1 0 0,0 1 0,-12 1 0,-53 9 0,-21 21 0,-18 22 0,-11 24 0,-7 21 0,7 27 0,5 33 0,6 12 0,15 12 0,15 1 0,17-14 0,22-26 0,17-28 0,14-29 0,17-80 0,-2-1 0,1 0 0,1 0 0,-1 1 0,1-1 0,0 0 0,0 0 0,4 10 0,-3-13 0,-1 0 0,0 0 0,1 0 0,-1 0 0,1 0 0,-1-1 0,1 1 0,0 0 0,0-1 0,0 0 0,0 1 0,0-1 0,0 0 0,0 0 0,0 0 0,0 0 0,5 1 0,0-1 0,0 0 0,0 0 0,0-1 0,-1 0 0,1 0 0,0 0 0,12-3 0,-2-1 0,1-1 0,34-14 0,54-20 0,24-31 0,10-12 0,4-17 0,0-19 0,-6-5 0,-14-5 0,-13 6 0,-23 10 0,-26 16 0,-22 19 0,-19 17 0,-20 56 0,-1 0 0,1 0 0,-1 0 0,0 0 0,0 0 0,0 0 0,0 1 0,-1-1 0,-1-6 0,0 7 0,1 0 0,0 0 0,-1 0 0,1 1 0,-1-1 0,0 1 0,0-1 0,0 1 0,0 0 0,0-1 0,-5-2 0,-33-23 0,-22 9 0,-11 7 0,-7 5 0,-9 15 0,-17 13 0,-37 12 0,-26 14 0,-21 18 0,-20 10 0,-4 16 0,13-6 0,32 4 0,33-11 0,113-61 0,-1 0 0,-23 23 0,-18 23 0,23-6 0,19-9 0,12 2 0,12-45 0,-1 0 0,0 0 0,1 1 0,0-1 0,0 0 0,3 9 0,1-5 0,-1-2 0,0 0 0,1 0 0,-1 0 0,8 7 0,-2-5 0,0 0 0,1 0 0,16 11 0,-5-9 0,-1 0 0,25 9 0,62 13 0,16-10 0,14-9 0,5-12 0,-96-8 0,60-12 0,46-25 0,4-22 0,-123 45 0,68-47 0,29-39 0,-16-18 0,-1-25 0,-15-12 0,-18-17 0,-24 14 0,-19 17 0,-18 20 0,-11 29 0,-13 30 0,3 64 0,1 0 0,-1 1 0,0-1 0,-1 1 0,1-1 0,-1 1 0,1 0 0,-1-1 0,0 1 0,-3-4 0,4 6 0,-1-1 0,1 1 0,-1-1 0,1 1 0,-1 0 0,1 0 0,-1 0 0,0 0 0,0 0 0,1 0 0,-1 0 0,0 1 0,0-1 0,0 1 0,0-1 0,-2 1 0,-42-3 0,-18 24 0,-15 25 0,-23 22 0,-19 18 0,-11 16 0,-12 14 0,3 14 0,6 7 0,14-3 0,12 0 0,12-5 0,24-13 0,12-15 0,20-17 0,15-13 0,11-14 0,15-8 0,10-8 0,-8-38 0,0 1 0,0-1 0,0 0 0,0 0 0,1 0 0,-1 0 0,6 5 0,-3-5 0,-1 0 0,1 0 0,-1-1 0,0 0 0,1 0 0,8 3 0,46 6 0,22-11 0,9-9 0,19-13 0,6-17 0,13-19 0,5-17 0,-2-19 0,-4-10 0,-12-6 0,-86 75 0,36-53 0,-40 51 0,24-50 0,-34 55 0,20-58 0,-24 57 0,8-52 0,-14 52 0,0-55 0,-6 59 0,-1 0 0,-5-29 0,0 31 0,-1 0 0,-15-39 0,13 43 0,-2-3 0,-18-26 0,19 35 0,-2-1 0,-28-29 0,31 35 0,-3 1 0,0-1 0,-19-11 0,22 15 0,-2 0 0,0 2 0,-22-9 0,-31-6 0,55 21 0,1-1 0,0 1 0,-1 0 0,1 1 0,-11 2 0,-60 18 0,56-10 0,-40 23 0,-27 33 0,-11 23 0,7 1 0,8 2 0,15-1 0,15-9 0,18-4 0,9-1 0,12-12 0,7-6 0,7-10 0,3-3 0,4-42 0,-2 0 0,0 0 0,1 0 0,-1-1 0,1 1 0,5 7 0,21 24 0,17 1 0,19-3 0,25-7 0,19-8 0,8-6 0,4-17 0,-91 0 0,50-10 0,-50 6 0,43-16 0,-54 13 0,-1 2 0,1-2 0,20-16 0,-17 12 0,-1-2 0,19-22 0,-17 16 0,27-39 0,-33 35 0,25-52 0,-27 48 0,13-51 0,-16 42 0,5-43 0,-1-34 0,-15 84 0,-4-49 0,-1 60 0,1 0 0,-2 1 0,-9-26 0,8 29 0,-1-2 0,-22-35 0,21 41 0,-1 0 0,-1 0 0,-19-19 0,-35-30 0,-1 20 0,1 14 0,58 28 0,-1 0 0,0 0 0,0 0 0,0 0 0,-15 1 0,14 0 0,0 1 0,0 0 0,0 1 0,-13 4 0,-45 25 0,2 17 0,-10 25 0,8 15 0,-3 17 0,5 7 0,8 9 0,9-6 0,2-1 0,7-3 0,10-8 0,8-13 0,9-11 0,11-16 0,4-13 0,-1-46 0,-1 0 0,0-1 0,0 1 0,1-1 0,0 1 0,-1-1 0,5 7 0,-3-8 0,0 0 0,-1 1 0,0-1 0,1-1 0,0 1 0,-1 0 0,1-1 0,0 1 0,0-1 0,3 2 0,32 8 0,12-7 0,15-4 0,9-8 0,21-10 0,14-12 0,7-14 0,2-7 0,-11-5 0,-79 36 0,37-29 0,-46 33 0,1-3 0,16-20 0,-24 25 0,0-2 0,16-27 0,-20 30 0,-1-1 0,11-29 0,0-23 0,-11-6 0,-11 8 0,-10 9 0,11 51 0,0-1 0,1 0 0,-1 1 0,0-1 0,-1 1 0,1 0 0,-6-6 0,4 6 0,0 0 0,0 1 0,0-1 0,0 1 0,0 0 0,-11-4 0,-44-9 0,-19 8 0,-24 6 0,-10 8 0,-10 13 0,-11 16 0,7 14 0,8 8 0,18-1 0,20 5 0,24-6 0,22-6 0,10 3 0,12-6 0,7-4 0,5 0 0,2 2 0,6 7 0,12 2 0,20 2 0,21 1 0,-43-46 0,0 1 0,32 14 0,48 13 0,4-10 0,-6-10 0,-5-13 0,-14-11 0,-63 3 0,-1 0 0,0-1 0,17-7 0,29-21 0,-48 24 0,-1 0 0,0 0 0,12-15 0,-12 9 0,-1 1 0,0 0 0,8-17 0,23-50 0,1-16 0,-7-3 0,-9-5 0,-7 4 0,-17 72 0,-1-45 0,-4 54 0,1 0 0,0 1 0,-11-28 0,8 28 0,-2-1 0,0 0 0,-13-17 0,-31-46 0,41 69 0,0 0 0,-27-23 0,-25-12 0,0 17 0,8 13 0,47 17 0,1 1 0,0 0 0,1 0 0,-1 0 0,-11 2 0,10 0 0,0 0 0,1 1 0,-1 0 0,-13 6 0,-55 30 0,-10 26 0,-5 23 0,-12 15 0,2 18 0,-2 9 0,5 11 0,4 2 0,11-5 0,15-7 0,19-13 0,17-8 0,15-15 0,9-13 0,13-17 0,-2-58 0,-1-1 0,1 1 0,1 0 0,-1-1 0,6 11 0,-4-11 0,-1-2 0,1 1 0,-1 0 0,1-1 0,0 0 0,0 0 0,6 3 0,35 25 0,13-10 0,15-8 0,21-7 0,17-4 0,17-13 0,12-18 0,6-17 0,-6-14 0,-1-21 0,-3-18 0,-13-5 0,-17-4 0,-12-2 0,-15-10 0,-62 84 0,25-61 0,-28 59 0,11-55 0,-2-40 0,-12-6 0,-14 94 0,-7-56 0,3 62 0,-19-62 0,-26-43 0,-4 19 0,3 27 0,5 25 0,6 26 0,37 41 0,0 1 0,0 1 0,0-1 0,0 1 0,-11-5 0,-26-4 0,33 13 0,1-1 0,0 1 0,1 0 0,-1 1 0,-7 1 0,-59 16 0,-23 23 0,-17 20 0,-12 17 0,3 20 0,14 8 0,83-78 0,-32 49 0,41-54 0,-24 49 0,5 8 0,13-12 0,11-9 0,7-6 0,5 3 0,1-2 0,12 0 0,6 0 0,10-1 0,19 0 0,12-1 0,21-6 0,13-10 0,3-11 0,0-10 0,-4-13 0,-3-10 0,6-20 0,-2-11 0,-7-15 0,-9-10 0,-63 46 0,1-1 0,16-24 0,-20 25 0,0-2 0,11-23 0,-15 24 0,-1 0 0,8-26 0,1-42 0,-8 0 0,-7 5 0,-4 64 0,0 0 0,-8-28 0,5 28 0,0 0 0,-17-27 0,15 31 0,-1 0 0,-1-1 0,-14-13 0,14 18 0,0 0 0,-2-1 0,-21-12 0,22 14 0,-3 0 0,1 1 0,-17-5 0,9 6 0,3 1 0,-32-5 0,-43 0 0,-2 12 0,3 14 0,-9 19 0,74-20 0,-48 31 0,45-25 0,-35 33 0,-31 34 0,11 5 0,8 10 0,14 4 0,7 8 0,10-4 0,8-12 0,11-13 0,9-11 0,8-11 0,6-6 0,8-4 0,-1-51 0,-2 2 0,1-1 0,0 1 0,0-1 0,0 0 0,1 1 0,4 6 0,-4-8 0,0 1 0,0-1 0,1 0 0,0 1 0,-1-1 0,1 0 0,6 3 0,-2-3 0,0 1 0,0-1 0,0-1 0,15 4 0,54 4 0,25-6 0,22-10 0,11-17 0,12-22 0,1-15 0,-107 37 0,54-37 0,-51 29 0,40-39 0,30-40 0,-83 74 0,29-42 0,-36 43 0,22-46 0,6-27 0,-18 11 0,-14 14 0,-11 12 0,-12 13 0,-9 7 0,8 48 0,2-2 0,0 1 0,-1 0 0,0 0 0,0 1 0,0-1 0,-7-6 0,-30-20 0,-14 10 0,-4 7 0,-3 6 0,-6 4 0,8 3 0,2 7 0,2 5 0,1 12 0,2 3 0,0 3 0,0 11 0,5 6 0,-5-1 0,5 8 0,-1 11 0,10 7 0,4 1 0,10-3 0,8-5 0,7 2 0,5-9 0,13-8 0,-7-46 0,0 0 0,0 0 0,0 0 0,0 0 0,0-1 0,1 1 0,5 6 0,-3-7 0,-1 0 0,0 0 0,0 0 0,0-1 0,0 1 0,1-1 0,9 3 0,55 9 0,29-7 0,17-11 0,14-7 0,11-18 0,-102 16 0,58-23 0,-57 16 0,55-35 0,-59 31 0,51-47 0,-52 40 0,37-46 0,-42 41 0,29-46 0,-38 50 0,23-52 0,-30 55 0,16-57 0,-20 56 0,6-46 0,-17 64 0,3 0 0,-2 0 0,0 0 0,0 0 0,-6-22 0,5 19 0,-2 1 0,0 0 0,-2 1 0,-8-17 0,5 19 0,1 1 0,-1-1 0,1 2 0,-2-1 0,-17-14 0,14 14 0,-2-1 0,-1 1 0,-32-15 0,23 15 0,0 0 0,-43-9 0,30 10 0,-49-5 0,-35 8 0,89 7 0,-53 10 0,51-5 0,-44 15 0,-43 24 0,-13 14 0,-20 20 0,-13 13 0,-16 4 0,4 6 0,19 2 0,26 1 0,21-14 0,34-11 0,27-16 0,46-54 0,2-2 0,0 1 0,0 0 0,-3 11 0,-5 25 0,10 2 0,17 1 0,13-4 0,16 1 0,19 2 0,21-9 0,19-10 0,9-9 0,20-8 0,6-6 0,-1-9 0,-15-8 0,-18-6 0,-18-4 0,-14-4 0,-4-6 0,-13-7 0,-3-5 0,-7-9 0,-7-9 0,-4-8 0,-9 1 0,-8-3 0,-17-3 0,-11-1 0,-13 8 0,-11 11 0,-3 15 0,-6 15 0,2 16 0,4 9 0,-2 11 0,-3 12 0,-7 17 0,-3 14 0,-7 23 0,-1 4 0,6 9 0,12 2 0,13 0 0,7-8 0,9-7 0,6-8 0,4-12 0,9-9 0,-2-43 0,-1 0 0,0 0 0,0 0 0,0 1 0,1-1 0,0 0 0,-1 0 0,5 4 0,-3-3 0,1-1 0,-1 1 0,1-2 0,-1 1 0,1 0 0,0-1 0,4 3 0,41 12 0,18-7 0,15-4 0,6-4 0,8-13 0,-6-7 0,-2-10 0,1-14 0,-7-13 0,-61 37 0,33-35 0,8-26 0,-50 60 0,-1-1 0,12-29 0,-14 26 0,-1-1 0,5-25 0,4-47 0,-17 66 0,-3-50 0,-2 49 0,-14-55 0,8 60 0,0-1 0,-22-39 0,15 39 0,0-1 0,-28-30 0,28 38 0,-3-2 0,-34-26 0,31 26 0,-44-26 0,-14 1 0,65 39 0,0 1 0,-26-6 0,-31-1 0,55 14 0,2 1 0,-32 4 0,33-1 0,-2 1 0,1 0 0,-17 8 0,-68 34 0,5 9 0,7 11 0,10 1 0,65-51 0,-29 38 0,-3 15 0,11 1 0,13-9 0,9-3 0,7-4 0,5 3 0,13-6 0,12-1 0,17-6 0,8 0 0,12-5 0,13-3 0,7-10 0,3-8 0,2-7 0,-1-6 0,-11-10 0,-62 1 0,-1 1 0,1-1 0,-1-1 0,14-5 0,35-25 0,2-10 0,-8-6 0,-7-9 0,-7-2 0,-10-6 0,-10 6 0,-9 3 0,-15-3 0,3 54 0,-1-2 0,1 0 0,-2 0 0,-5-10 0,3 9 0,0 0 0,0 1 0,-14-15 0,6 12 0,1 1 0,-24-17 0,19 18 0,-1 0 0,-26-11 0,-45-8 0,2 9 0,11 9 0,14 7 0,8 8 0,-6 19 0,2 6 0,-5 21 0,-10 6 0,2 15 0,-9 7 0,-7 14 0,-6 13 0,-5 17 0,6 18 0,19 1 0,21-3 0,20-13 0,14-13 0,12-23 0,8-80 0,-1 1 0,1-1 0,0 1 0,5 16 0,-4-22 0,0-1 0,-1 0 0,1 1 0,0-1 0,0 0 0,0 0 0,0 0 0,0-1 0,1 1 0,-1 0 0,6 3 0,-3-2 0,-1-1 0,1 0 0,0-1 0,-1 0 0,1 0 0,0 0 0,0 0 0,9 1 0,69 6 0,-50-13 0,48-7 0,-31-3 0,47-18 0,77-37 0,8-19 0,-13-17 0,-14-19 0,-23-3 0,-18-10 0,-82 89 0,29-54 0,11-49 0,-24 17 0,-18 10 0,-26 99 0,1-50 0,-4 61 0,-1 0 0,-1-1 0,-4-18 0,3 27 0,1 1 0,-1-1 0,1 1 0,-2 0 0,1 0 0,0 0 0,-1 0 0,-3-5 0,5 6 0,-2 1 0,1 0 0,0 0 0,-1 0 0,0 1 0,0-1 0,1 1 0,-2-1 0,-3-2 0,4 2 0,-1 1 0,0 0 0,0 1 0,0-1 0,0 1 0,0-1 0,-8 0 0,-33-3 0,-20 11 0,-14 14 0,-18 6 0,-3 15 0,5 7 0,15 5 0,15-3 0,20-4 0,17-1 0,12-5 0,10 2 0,6-4 0,3 2 0,0 9 0,11-3 0,10 8 0,15-9 0,9-11 0,6-10 0,8-9 0,-5-8 0,5-15 0,9-19 0,0-13 0,2-19 0,-8-6 0,-9-8 0,-16-4 0,-7-7 0,-12-2 0,-21 69 0,1 1 0,-1-1 0,-4-25 0,2 23 0,-2 0 0,-10-34 0,-22-36 0,28 75 0,-1-2 0,-20-25 0,22 32 0,-2-1 0,0 1 0,-18-15 0,18 18 0,1 0 0,-1 1 0,0 0 0,-17-7 0,16 9 0,0 0 0,1 1 0,-1 0 0,-19-2 0,18 5 0,-1-1 0,1 1 0,0 0 0,-17 4 0,-54 21 0,-2 18 0,-7 25 0,-5 17 0,11 12 0,9 13 0,19-2 0,8-9 0,14-11 0,12-19 0,16-9 0,7-13 0,2-41 0,0-2 0,0 0 0,-1 0 0,2 0 0,-1 0 0,6 8 0,-4-8 0,1 1 0,-1-1 0,2 1 0,-1-2 0,9 8 0,55 26 0,35 3 0,19-2 0,19-3 0,0-8 0,-10-8 0,-17-8 0,-20-10 0,-82-4 0,1 1 0,-1-1 0,21-6 0,-27 5 0,-1 0 0,0 0 0,0 0 0,0 0 0,0-1 0,0 0 0,6-5 0,-7 6 0,0-1 0,-1 0 0,1-1 0,-1 0 0,0 0 0,5-7 0,-5 6 0,-1 0 0,0 1 0,0-2 0,-1 1 0,4-10 0,4-29 0,-11 42 0,1-1 0,0 1 0,-1-1 0,1 0 0,-1 0 0,0 0 0,0 1 0,-2-5 0,-15-19 0,16 26 0,0-1 0,0 1 0,-1-1 0,1 1 0,0 0 0,-1 0 0,1 0 0,-1 0 0,0 0 0,-3 0 0,-28 2 0,-1 5 0,0 13 0,2 1 0,8 3 0,6-4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5.1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35.58862"/>
      <inkml:brushProperty name="anchorY" value="787.42609"/>
      <inkml:brushProperty name="scaleFactor" value="0.5"/>
    </inkml:brush>
  </inkml:definitions>
  <inkml:trace contextRef="#ctx0" brushRef="#br0">1 0 24575,'0'0'0,"0"5"0,0 6 0,0 6 0,0 3 0,0 4 0,0 2 0,0 1 0,5-5 0,1-5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38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.36035"/>
      <inkml:brushProperty name="anchorY" value="-651.82916"/>
      <inkml:brushProperty name="scaleFactor" value="0.5"/>
    </inkml:brush>
  </inkml:definitions>
  <inkml:trace contextRef="#ctx0" brushRef="#br0">191 51 24575,'0'0'0,"-9"0"0,-4 5 0,-3 6 0,1 5 0,4 4 0,2 10 0,4 1 0,2 7 0,7 4 0,6-5 0,1-3 0,5-9 0,3-3 0,3-6 0,2-5 0,2-5 0,0-8 0,2-8 0,-6-6 0,-6-11 0,-5-8 0,-5-8 0,-3 0 0,-2-4 0,-2 4 0,-5 4 0,-6 9 0,0 3 0,-9 9 0,-4 5 0,3 12 0,-1 3 0,0 13 0,-1 7 0,-1 4 0,5 13 0,-5 12 0,-2 10 0,0 4 0,4 0 0,6-7 0,5 2 0,6-2 0,2-7 0,9-11 0,6-13 0,7-11 0,-17-16 0,0 0 0,0 0 0,0 1 0,1-1 0,-1 0 0,0 0 0,0 0 0,1 0 0,-1 0 0,0 0 0,1 0 0,-1-1 0,0 1 0,0 0 0,2-1 0,22-18 0,2-13 0,0-6 0,-4-6 0,-6 1 0,-6 2 0,-4 4 0,-15 14 0,-2 15 0,-7 12 0,2 10 0,2 8 0,9-1 0,8-4 0,9-4 0,6-10 0,10-3 0,-3-14 0,2-1 0,-6-10 0,-6-3 0,-6-2 0,-4 0 0,-9 5 0,-12 7 0,-2 16 0,-10 11 0,-3 15 0,-6 16 0,0 9 0,6 7 0,2-4 0,7-4 0,7-7 0,5-6 0,10-8 0,8-10 0,7-12 0,6-10 0,8-10 0,3-6 0,0-10 0,0-2 0,-7-6 0,-2 1 0,-7 1 0,-4 2 0,-6 4 0,-9 29 0,1 1 0,1-1 0,0 0 0,-1 1 0,1-1 0,-1 0 0,1 1 0,-1-1 0,0 0 0,0 1 0,1-1 0,-1 1 0,-2-3 0,-23-13 0,-1 17 0,-4 11 0,1 13 0,6 7 0,5 2 0,8 1 0,4-1 0,9-7 0,8-7 0,7-7 0,5-5 0,-3-10 0,-2-8 0,-1-11 0,-3-6 0,2-7 0,-3-3 0,-3-3 0,-3-5 0,-2 3 0,-8-2 0,-12 9 0,-5 9 0,-6 9 0,3 13 0,5 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0.1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55.52283"/>
      <inkml:brushProperty name="anchorY" value="482.39627"/>
      <inkml:brushProperty name="scaleFactor" value="0.5"/>
    </inkml:brush>
  </inkml:definitions>
  <inkml:trace contextRef="#ctx0" brushRef="#br0">285 183 24575,'0'0'0,"-5"4"0,-7 2 0,-14 0 0,-6-1 0,-3-2 0,-5-1 0,1 4 0,2 6 0,3 4 0,13-1 0,22-15 0,-1 0 0,-1 1 0,1-1 0,0 0 0,-1 1 0,1-1 0,0 1 0,-1-1 0,1 1 0,0-1 0,0 1 0,0-1 0,-1 1 0,1-1 0,0 1 0,0-1 0,0 1 0,0-1 0,0 1 0,0-1 0,0 1 0,0-1 0,0 1 0,0-1 0,0 1 0,1 0 0,14 8 0,10-2 0,17-4 0,8-1 0,0-7 0,-4-1 0,-5-5 0,-4 0 0,-11-3 0,-12 1 0,-14 3 0,-11 3 0,-8 2 0,-5 3 0,-3 1 0,-2 1 0,0 6 0,0 0 0,6 5 0,-4 5 0,10-2 0,16-2 0,11-3 0,19-3 0,12-3 0,9-17 0,15-2 0,-3-1 0,-5-2 0,-13-2 0,-8-2 0,-11-7 0,-10-1 0,-7-1 0,-10 1 0,-9 7 0,-11 6 0,-12 6 0,-8 10 0,0 5 0,1 7 0,3 6 0,3 5 0,4 3 0,8 7 0,1 2 0,6 0 0,6 4 0,8-6 0,10-7 0,12-8 0,12-6 0,19-5 0,8-3 0,3-3 0,-4-5 0,-7-6 0,-13-6 0,-13-4 0,-10-8 0,-12 4 0,-12 4 0,-8 6 0,-5 6 0,-25 10 0,-14 8 0,-10 3 0,2 4 0,8 5 0,5 8 0,8-3 0,2 12 0,11-1 0,16-4 0,19-33 0,-1 2 0,1 0 0,0 0 0,-1 0 0,1 0 0,0 0 0,0 0 0,0-1 0,0 1 0,0 0 0,0 0 0,0 0 0,0 0 0,0 0 0,0 0 0,0 0 0,0 0 0,1 0 0,-1 0 0,1 1 0,-1-2 0,1 1 0,0-1 0,-1 1 0,1-1 0,0 1 0,0-1 0,-1 1 0,1-1 0,0 0 0,0 1 0,0-1 0,0 0 0,-1 0 0,1 1 0,0-1 0,0 0 0,0 0 0,0 0 0,0 0 0,1-1 0,32-5 0,5-10 0,1-1 0,-1-3 0,-8-3 0,-15 3 0,-16 20 0,0 0 0,0-1 0,1 1 0,-1-1 0,0 1 0,0-1 0,0 1 0,0-1 0,0 0 0,1 1 0,-1-1 0,0 1 0,0-1 0,-1 0 0,1 1 0,0-1 0,0 1 0,0-1 0,0 1 0,0-1 0,-1 1 0,1-1 0,0 1 0,0-1 0,-1 0 0,-13-4 0,-10 4 0,-3 8 0,-4 8 0,6 9 0,0 5 0,6 2 0,6 1 0,4-1 0,10-7 0,3-6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3:43.1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132.23511"/>
      <inkml:brushProperty name="anchorY" value="1476.62012"/>
      <inkml:brushProperty name="scaleFactor" value="0.5"/>
    </inkml:brush>
  </inkml:definitions>
  <inkml:trace contextRef="#ctx0" brushRef="#br0">457 806 24575,'0'0'0,"-9"0"0,-3 5 0,-9 0 0,-10 6 0,-8 4 0,-1-1 0,-4 3 0,-3 3 0,2-4 0,4 3 0,5 1 0,3 1 0,9 3 0,7 1 0,7 11 0,5 7 0,3 5 0,7-2 0,12-2 0,17-1 0,15-3 0,13-4 0,9 2 0,11-3 0,-1-6 0,-4-9 0,-7-7 0,-10-6 0,-11-4 0,-4-2 0,-41-5 0,0 3 0,0-1 0,0 1 0,-1-1 0,1 0 0,0 0 0,-1 0 0,5-4 0,26-28 0,2-21 0,-3-18 0,-1-25 0,-7-26 0,-7-13 0,-7-12 0,-15-1 0,-15 1 0,-13 14 0,-5 15 0,-1 24 0,1 24 0,3 24 0,2 19 0,30 28 0,0-1 0,0 1 0,-1 0 0,1 1 0,0-1 0,0 0 0,0 1 0,-1-1 0,1 1 0,0 0 0,-4-1 0,-27 8 0,-10 26 0,0 19 0,2 9 0,3 4 0,3-1 0,4 5 0,2-4 0,2-2 0,0-3 0,1 3 0,6-3 0,5-6 0,5-7 0,5-7 0,2 4 0,3 2 0,11 2 0,11-8 0,17-4 0,8-4 0,18-9 0,2-7 0,7-7 0,2-9 0,-7-10 0,-11-12 0,-4-10 0,-10-4 0,-11-7 0,-11-3 0,-9-4 0,-7-2 0,-10 4 0,-12 0 0,-18 0 0,25 42 0,0 0 0,1-1 0,-1 2 0,-16-10 0,-54-19 0,-4 9 0,7 9 0,11 7 0,7 10 0,10 8 0,8 8 0,2 16 0,8 8 0,9 3 0,7-1 0,7 1 0,3 2 0,4 2 0,1-3 0,6 0 0,11-3 0,20 1 0,16-9 0,8-9 0,8-8 0,-1-8 0,3-10 0,-57-2 0,0 0 0,0-1 0,15-6 0,-15 3 0,0-1 0,0 0 0,16-12 0,52-35 0,1-22 0,-9-8 0,-18 1 0,-17 9 0,-16 14 0,-11 11 0,-14 16 0,-1 31 0,1 1 0,0 0 0,0 0 0,0 0 0,0 0 0,-1 0 0,1 0 0,-1 0 0,1 1 0,-1-1 0,0 1 0,-2-3 0,-31-13 0,-11 7 0,-6 11 0,-3 8 0,-2 8 0,-5 16 0,0 8 0,-4 19 0,-3 15 0,1 7 0,8 4 0,9-14 0,14-8 0,13-6 0,9-5 0,9-1 0,4-7 0,14 0 0,-9-42 0,0 1 0,-1 0 0,1 0 0,0 0 0,0 0 0,0 0 0,6 4 0,-4-4 0,1 0 0,0-1 0,-1 1 0,1-1 0,11 4 0,43 10 0,10-8 0,6-11 0,5-13 0,11-18 0,13-22 0,4-18 0,-2-20 0,-1-21 0,-5-18 0,-6-3 0,-11-3 0,-20 6 0,-20 11 0,-17 23 0,-24 80 0,-1 0 0,1-28 0,-3 39 0,0-2 0,0 1 0,-1-1 0,-4-15 0,3 21 0,1 0 0,0 0 0,-1 1 0,1-1 0,-1 0 0,0 1 0,0-1 0,0 1 0,0-1 0,0 1 0,0 0 0,-4-3 0,4 2 0,-1 0 0,0 1 0,0 0 0,0 0 0,-1 0 0,1 1 0,-1-1 0,-6-1 0,5 1 0,0 1 0,0 1 0,0-1 0,0 1 0,0 0 0,-9 1 0,-35 13 0,-3 21 0,-13 22 0,-11 24 0,-22 14 0,-19 21 0,-1 0 0,8 1 0,25-17 0,24-20 0,24-18 0,17-16 0,20-44 0,-1 0 0,1 0 0,0 0 0,0-1 0,-1 1 0,1 0 0,1 0 0,-1-1 0,0 1 0,0 0 0,1 0 0,-1-1 0,1 1 0,-1 0 0,2 2 0,-1-1 0,1-1 0,-1 0 0,1-1 0,-1 1 0,1 0 0,0-1 0,0 1 0,0-1 0,0 1 0,0-1 0,0 0 0,3 2 0,42 11 0,20-7 0,12-3 0,6-4 0,2 0 0,-6-7 0,-11-6 0,-58 8 0,-1 1 0,0 0 0,17-11 0,-19 9 0,-1 0 0,0 0 0,0 0 0,10-13 0,29-37 0,-7-12 0,-10-7 0,-4-9 0,-9 2 0,-5 0 0,-11 11 0,-9 17 0,-8 17 0,13 34 0,1 1 0,0 0 0,0 0 0,0 0 0,-1 0 0,1 0 0,-1 1 0,1-1 0,-1 1 0,-5-2 0,3 1 0,0 1 0,0 0 0,-1 0 0,1 0 0,0 1 0,-10 0 0,6 3 0,0-2 0,0 2 0,0-1 0,-15 7 0,-50 29 0,-7 29 0,-10 22 0,-1 20 0,12 3 0,13-3 0,19-16 0,16-19 0,15-17 0,9-13 0,12-11 0,-3-31 0,0 0 0,0 0 0,0 0 0,0-1 0,0 1 0,0 0 0,0-1 0,1 1 0,-1-1 0,1 1 0,2 1 0,27 11 0,9-13 0,2-9 0,15-14 0,3-5 0,1-10 0,11-11 0,-12 0 0,-13-8 0,-20 9 0,-18 16 0,-9 30 0,0 1 0,0-1 0,0 1 0,1-1 0,-2 1 0,1-1 0,0 0 0,0 1 0,0-1 0,0 1 0,0-1 0,0 0 0,0 1 0,-1-1 0,1 1 0,0-1 0,-1 1 0,1-1 0,0 1 0,-1-1 0,1 1 0,0 0 0,-1-1 0,1 1 0,-1-1 0,1 1 0,-2-1 0,-15-3 0,-2 11 0,1 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4.35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1139 1 24575,'-6'1'0,"0"0"0,0 1 0,0-1 0,0 2 0,0-1 0,0 1 0,1 0 0,-1 0 0,-5 4 0,-17 8 0,2-4 0,1 0 0,1 2 0,0 1 0,0 1 0,2 0 0,-1 2 0,2 1 0,1 0 0,-36 43 0,2 11 0,-43 51 0,82-107 0,0-1 0,-1-1 0,0 0 0,-2-1 0,-24 15 0,-21 12 0,44-27 0,-1 0 0,0-1 0,-23 9 0,29-14 0,1 1 0,0 0 0,1 1 0,0 0 0,-19 19 0,5-4 0,14-13 0,1 1 0,1 1 0,0-1 0,0 1 0,2 1 0,0 0 0,0 0 0,-11 30 0,6-14 0,9-23-85,1 0 0,-1-1-1,-1 0 1,1 0 0,-1 0-1,-1-1 1,1 1 0,0-1-1,-1-1 1,0 1 0,-1-1-1,1 0 1,0 0 0,-1-1-1,-7 3 1,-7 5-6741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8.5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06:16.41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58 0 24575,'-1'12'0,"0"-1"0,-1 1 0,-7 21 0,-3 30 0,5 13 0,-17 78 0,23-153 0,1 1 0,0-1 0,0 0 0,-1 1 0,1-1 0,0 0 0,0 1 0,1-1 0,-1 0 0,0 1 0,0-1 0,1 0 0,-1 1 0,0-1 0,1 0 0,0 1 0,-1-1 0,1 0 0,0 0 0,-1 0 0,1 0 0,0 0 0,2 2 0,-1-1 0,1-1 0,-1 1 0,1-1 0,0 0 0,-1 1 0,1-1 0,0-1 0,0 1 0,0 0 0,-1-1 0,4 1 0,12 0 0,0-1 0,-1-1 0,22-3 0,-21 2 0,11-3-213,0-1-1,-1-2 0,0-1 0,0 0 1,33-18-1,-59 26 131,17-7-6743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4-25T15:45:24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11501 0,'-17'17'15,"17"71"17,0-52-32,0 34 31,-18 124 0,18-158-15,-17 16-16,17 72 15,0-89 17,-18-17-17,18 17 1,0 0-16,0 36 16,0-18-16,-18 17 15,18 1-15,0-18 16,0 0-16,-17 0 15,-1 88 1,0-88-16,18 35 16,-70 53-1,70-88-15,-18-18 16,0 106 0,1 36-1,-1-71 1,1-54-1,17-16 17,-18-1-17,18 0 17,0 36-17,0-53-15,-18-1 16,18 36-1,0-18-15,0-17 16,0 53 0,-17-36-1,17 18 1,-18 0 0,18-36-1,0 1-15,0 0 16,-18 17 15,18-17-15,0 17-1,0 0 1,-17 36 0,17-36-16,-18 0 0,18-17 15,0-1 1,0 1 46,18-18 63,-1 0-78,-17-18-31,18 18-1,0 0 720,52 0-720,-35 0 1,1 0 0,-19 0-1,19 0 1,17 0 0,-36 0-1,1 0 16,0 0 391,34-17-406,-16 17 0,-1-35-16,212-36 15,159 0 1,-248 36-1,-52 18 1,-53-1 0,-35 18-1,-18-18 329,0-35-188,-53-17-140,53-124 0,-18-53-1,18 88-15,0 53 16,-17 0-16,17 18 15,0-18-15,0 36 16,0 17-16,0-18 16,0-35-1,0 54 1,0-37-16,0-52 16,0 53-1,0 35 1,0 0-16,0-123 15,0 70 17,0 53-32,0-17 15,0 17 1,0-71 0,-18 89-16,18 0 15,0-18-15,0 17 16,0 19-16,0-1 15,0-17 110,0 0-78,0-1-31,0 19 0,0-1-1,0 0 1,0 1-1,0-1 1,0 0 15,-35 18 32,-54 0-32,37 0-31,-37 18 16,-105 35-1,88-53-15,36 0 0,-54 0 32,89 0-17,18 0 1,-36-18-1,17 18 1,1 0 0,17-17-1,-17-1 17,0 18-17,17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9.5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24575,'0'9'0,"0"7"0,0 6 0,5 4 0,0 1 0,1 6 0,3 1 0,0 0 0,-1-2 0,-2-2 0,-3-1 0,0-6-8191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1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60 24575,'4'0'0,"2"-5"0,4-1 0,5 0 0,5 1 0,-2-3 0,1 0 0,-3-3 0,-4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8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74 1 24575,'-4'0'0,"-6"0"0,-2 4 0,-3 2 0,1 4 0,3 5 0,3 5 0,13-2 0,9-4 0,7-4 0,4-3 0,3-4 0,1-2 0,-5-5 0,-6-3-8191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2.9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516 902 24575,'15'-2'0,"0"1"0,0-2 0,-1 0 0,1-1 0,-1 0 0,1-1 0,-2 0 0,1-2 0,0 1 0,14-11 0,-27 16 0,0 1 0,0-1 0,0 1 0,0 0 0,0-1 0,-1 0 0,1 1 0,0-1 0,0 0 0,0 1 0,-1-1 0,1 0 0,0 0 0,-1 1 0,1-1 0,-1 0 0,1 0 0,-1 0 0,1-1 0,-14-2 0,-32 9 0,15 4 0,2 2 0,-1 1 0,2 1 0,-44 28 0,48-28 0,6 0 0,22-12 0,33-19 0,-33 15 0,-1 0 0,0-1 0,1 1 0,-1-1 0,-1 0 0,1-1 0,-1 1 0,1 0 0,-1-1 0,3-5 0,-6 8 0,1 1 0,-1 0 0,0 0 0,1 0 0,-1-1 0,0 1 0,0 0 0,0-1 0,0 1 0,0 0 0,0 0 0,0-1 0,0 1 0,-1 0 0,1 0 0,0 0 0,-1-1 0,1 1 0,-1-2 0,-1 2 0,1-1 0,-1 0 0,0 0 0,1 1 0,-1-1 0,0 1 0,0 0 0,0-1 0,0 1 0,0 0 0,0 0 0,0 0 0,0 0 0,-4 0 0,-52-7 0,50 8 0,1-1 0,-1 0 0,0 0 0,0 0 0,1-1 0,-1 0 0,-10-5 0,17 7 0,-1-1 0,1 0 0,0 0 0,-1 0 0,1-1 0,0 1 0,0 0 0,0 0 0,0 0 0,0-1 0,1 1 0,-1-1 0,0 1 0,0 0 0,1-1 0,-1 1 0,1-1 0,0 0 0,-1 1 0,1-1 0,0 1 0,0-1 0,0 0 0,0 1 0,0-1 0,0 1 0,0-1 0,1 1 0,-1-1 0,1 0 0,-1 1 0,1-1 0,0-1 0,4-8 0,0 1 0,0 0 0,11-16 0,-11 19 0,11-17 0,2 1 0,0 1 0,1 0 0,2 2 0,36-30 0,124-71 0,-179 120 0,0 0 0,0 0 0,0 0 0,0 0 0,0 0 0,-1-1 0,1 1 0,0-1 0,-1 1 0,1-1 0,-1 0 0,1 1 0,-1-1 0,0 0 0,1 0 0,-1 0 0,0 0 0,1-4 0,-2 6 0,-1 0 0,1-1 0,0 1 0,0-1 0,0 1 0,-1-1 0,1 1 0,0 0 0,0-1 0,-1 1 0,1-1 0,0 1 0,-1 0 0,1 0 0,0-1 0,-1 1 0,1 0 0,-1-1 0,1 1 0,-1 0 0,1 0 0,0 0 0,-1 0 0,1-1 0,-1 1 0,1 0 0,-1 0 0,0 0 0,-28 1 0,-37 13 0,-100 35 0,81-22 0,52-18 0,0 1 0,-48 20 0,64-18 0,31-9 0,34-10 0,184-64 0,-211 62 0,-28 8 0,-36 18 0,4 13 0,2 1 0,1 2 0,1 2 0,-49 65 0,81-98 0,3-1 0,-1-1 0,0 1 0,1 0 0,-1-1 0,0 1 0,1-1 0,-1 1 0,1 0 0,-1 0 0,1-1 0,-1 1 0,1 0 0,0 0 0,-1-1 0,1 1 0,0 0 0,0 0 0,-1 0 0,1 0 0,0 0 0,0-1 0,0 1 0,0 0 0,0 0 0,0 0 0,0 0 0,1 0 0,-1-1 0,0 1 0,0 0 0,1 0 0,-1 0 0,0-1 0,1 1 0,0 1 0,1-1 0,0 0 0,0 0 0,0 0 0,0 0 0,1 0 0,-1 0 0,0-1 0,1 1 0,-1-1 0,0 1 0,1-1 0,3 0 0,77-6 0,-81 5 0,49-5 0,-26 4 0,0-1 0,0-2 0,-1 0 0,30-11 0,-46 9 0,-15 4 0,-23 4 0,-41 18 0,1 4 0,1 2 0,-130 69 0,183-81 0,29-11 0,32-10 0,6-6 0,-27 8 0,-1-1 0,1-1 0,43-21 0,-66 29 0,0 0 0,0-1 0,0 1 0,0 0 0,-1-1 0,1 1 0,0-1 0,0 1 0,-1-1 0,1 0 0,0 1 0,-1-1 0,1 0 0,-1 0 0,1 1 0,-1-1 0,1 0 0,-1 0 0,1 0 0,-1 0 0,0 1 0,1-3 0,-1 3 0,-1-1 0,1 0 0,0 1 0,-1-1 0,1 1 0,-1-1 0,1 1 0,-1-1 0,1 1 0,-1-1 0,0 1 0,1-1 0,-1 1 0,1 0 0,-1-1 0,0 1 0,1 0 0,-1-1 0,0 1 0,0 0 0,0 0 0,-49-7 0,47 7 0,-70 0 0,54 1 0,0 0 0,0-2 0,0 0 0,-30-6 0,47 7 0,1 0 0,0-1 0,0 1 0,0 0 0,0 0 0,0-1 0,-1 1 0,1-1 0,0 1 0,0-1 0,0 1 0,0-1 0,0 0 0,0 0 0,0 1 0,1-1 0,-1 0 0,0 0 0,0 0 0,0 0 0,1 0 0,-1 0 0,1 0 0,-1 0 0,1 0 0,-1 0 0,1 0 0,-1 0 0,1-1 0,0 1 0,0 0 0,0 0 0,-1 0 0,1 0 0,0-1 0,1 1 0,-1 0 0,0 0 0,0 0 0,0-1 0,1 1 0,-1 0 0,1 0 0,-1 0 0,1 0 0,-1 0 0,1 0 0,-1 0 0,1 0 0,0 0 0,0 0 0,-1 0 0,1 0 0,2-1 0,4-7 0,1 1 0,1 0 0,0 0 0,12-9 0,47-26 0,1 2 0,103-43 0,4-2 0,-170 83 0,0 0 0,-1-1 0,1 0 0,-1 1 0,1-2 0,-1 1 0,6-7 0,-11 10 0,0 1 0,1 0 0,-1-1 0,0 1 0,0-1 0,1 1 0,-1-1 0,0 1 0,0 0 0,0-1 0,0 1 0,1-1 0,-1 1 0,0-1 0,0 1 0,0-1 0,0 1 0,0-1 0,0 0 0,0 1 0,-1 0 0,1-1 0,0 1 0,0-1 0,0 1 0,0-1 0,-1 1 0,1-1 0,0 1 0,0-1 0,-1 1 0,1 0 0,-1-1 0,-1-1 0,0 1 0,-1 0 0,1 0 0,0-1 0,-1 2 0,1-1 0,-1 0 0,1 0 0,-1 1 0,0 0 0,-2-1 0,-29-1 0,0 2 0,1 1 0,-1 2 0,-33 7 0,-36 2 0,82-10 0,9-2 0,0 1 0,0 0 0,0 1 0,0 0 0,-15 6 0,28-8 0,-1 0 0,0 0 0,0 0 0,0 0 0,0 0 0,0 1 0,1-1 0,-1 0 0,0 0 0,0 0 0,0 0 0,0 1 0,0-1 0,0 0 0,0 0 0,0 0 0,1 1 0,-1-1 0,0 0 0,0 0 0,0 0 0,0 1 0,0-1 0,0 0 0,0 0 0,0 0 0,0 1 0,0-1 0,0 0 0,-1 0 0,1 0 0,0 1 0,0-1 0,0 0 0,0 0 0,0 0 0,0 0 0,0 1 0,0-1 0,-1 0 0,1 0 0,24 0 0,18-9 0,0-2 0,-1-2 0,0-2 0,65-33 0,-106 48 0,1 0 0,0 0 0,0 0 0,0 0 0,-1-1 0,1 1 0,0 0 0,0-1 0,-1 1 0,1 0 0,0-1 0,0 1 0,-1-1 0,1 1 0,-1-1 0,1 0 0,0 1 0,-1-1 0,1 1 0,-1-1 0,0 0 0,1 0 0,-1 1 0,1-1 0,-1 0 0,0 0 0,0 1 0,1-1 0,-1 0 0,0 0 0,0 0 0,0 1 0,0-1 0,0 0 0,0 0 0,0-1 0,-2 0 0,0 1 0,1-1 0,-1 1 0,0-1 0,0 1 0,0 0 0,0 0 0,0 0 0,-1 0 0,1 0 0,0 0 0,-4 0 0,-73-13 0,-55 6 0,-164 12 0,331-7 0,-1-1 0,0-2 0,46-14 0,94-41 0,-152 54 0,-10 3 0,-1 1 0,-1 0 0,1 0 0,-1-1 0,0 0 0,13-10 0,-22 14 0,1 0 0,0 0 0,0 0 0,-1 0 0,1 0 0,0 0 0,-1 0 0,1 0 0,0 0 0,0 0 0,-1 0 0,1 0 0,0 0 0,0-1 0,-1 1 0,1 0 0,0 0 0,0 0 0,-1-1 0,1 1 0,0 0 0,0 0 0,0 0 0,-1-1 0,1 1 0,0 0 0,0 0 0,0-1 0,0 1 0,0 0 0,0-1 0,-1 1 0,1 0 0,0 0 0,0-1 0,0 1 0,0 0 0,0-1 0,0 1 0,0 0 0,0-1 0,0 1 0,1 0 0,-1 0 0,0-1 0,0 1 0,0 0 0,0 0 0,0-1 0,0 1 0,1 0 0,-1 0 0,0-1 0,0 1 0,0 0 0,0 0 0,1-1 0,-1 1 0,-27 4 0,5 2 0,1 0 0,0 2 0,1 0 0,-1 2 0,2 0 0,-24 16 0,43-26 0,0 0 0,-1 0 0,1 0 0,0 0 0,0 1 0,-1-1 0,1 0 0,0 0 0,0 0 0,-1 0 0,1 1 0,0-1 0,0 0 0,0 0 0,-1 1 0,1-1 0,0 0 0,0 0 0,0 1 0,0-1 0,0 0 0,0 0 0,-1 1 0,1-1 0,0 0 0,0 1 0,0-1 0,0 0 0,0 1 0,0-1 0,0 0 0,0 0 0,0 1 0,0-1 0,1 0 0,-1 1 0,0-1 0,0 0 0,0 0 0,0 1 0,0-1 0,0 0 0,1 1 0,-1-1 0,0 0 0,0 0 0,19 7 0,23-5 0,4-10 0,-22 3 0,-20 5 0,-10 4 0,-1 0 0,0 0 0,0 1 0,0 0 0,1 0 0,0 0 0,0 1 0,0 0 0,0 0 0,1 1 0,0-1 0,1 1 0,-1 0 0,-4 11 0,9-17 0,0-1 0,-1 1 0,1 0 0,0 0 0,0-1 0,0 1 0,0 0 0,0 0 0,0 0 0,0-1 0,0 1 0,0 0 0,0 0 0,0-1 0,0 1 0,0 0 0,1 0 0,-1-1 0,0 1 0,1 0 0,-1 0 0,0-1 0,1 1 0,-1 0 0,1-1 0,-1 1 0,2 0 0,23 7 0,29-11 0,5-6 0,61-18 0,-119 27 0,-1-1 0,1 1 0,0 0 0,-1-1 0,1 1 0,0 0 0,-1 0 0,1 0 0,0 0 0,0-1 0,-1 1 0,1 0 0,0 0 0,0 0 0,-1 1 0,1-1 0,0 0 0,-1 0 0,1 0 0,0 0 0,-1 1 0,1-1 0,1 1 0,-9 12 0,-34 27 0,29-29 0,-9 8 0,-37 38 0,54-53 0,1 1 0,-1-1 0,1 1 0,-1 0 0,1 0 0,1 0 0,-1 0 0,1 1 0,0-1 0,-2 9 0,4-14 0,0 1 0,-1 0 0,1 0 0,0 0 0,1 0 0,-1 0 0,0 0 0,0 0 0,0 0 0,0-1 0,1 1 0,-1 0 0,0 0 0,1 0 0,-1-1 0,1 1 0,-1 0 0,1 0 0,-1-1 0,1 1 0,-1 0 0,1-1 0,0 1 0,0-1 0,-1 1 0,1 0 0,0-1 0,0 0 0,-1 1 0,1-1 0,0 0 0,1 1 0,37 6 0,-36-7 0,1 0 0,-1 1 0,1-1 0,-1 1 0,0-1 0,1 1 0,-1 0 0,0 1 0,6 1 0,-9-2 0,1 0 0,0 0 0,-1 0 0,0 0 0,1 0 0,-1 0 0,1-1 0,-1 1 0,0 0 0,0 0 0,1 0 0,-1 0 0,0 0 0,0 0 0,0 0 0,0 0 0,0 0 0,0 0 0,-1 0 0,1 0 0,0 0 0,0 0 0,-1 0 0,1 0 0,-1 0 0,1 0 0,-1 0 0,1 0 0,-2 1 0,-20 28 0,19-27 0,-38 45 0,17-23 0,1 2 0,2 0 0,1 1 0,1 1 0,-28 58 0,46-85 0,0 0 0,0 0 0,0 0 0,0 0 0,1 0 0,-1 0 0,1 0 0,0 0 0,-1 0 0,1 1 0,0-1 0,0 0 0,0 0 0,1 0 0,-1 0 0,1 0 0,0 3 0,0-4 0,-1 0 0,1 0 0,0-1 0,0 1 0,-1 0 0,1-1 0,0 1 0,0-1 0,0 1 0,0-1 0,0 1 0,0-1 0,0 0 0,0 1 0,0-1 0,0 0 0,0 0 0,0 0 0,0 0 0,0 0 0,0 0 0,0 0 0,0 0 0,2 0 0,6-2 0,-1-1 0,1 1 0,0-1 0,0-1 0,-1 1 0,10-7 0,1-1 0,93-53 0,128-95 0,-239 157 0,-6 3 0,-18 9 0,-28 16 0,42-20 0,1 1 0,0-1 0,0 1 0,1 1 0,-1-1 0,2 1 0,-1 1 0,1-1 0,-8 16 0,13-23 0,1-1 0,0 0 0,0 1 0,0-1 0,0 0 0,0 1 0,0-1 0,0 0 0,0 1 0,-1-1 0,1 0 0,0 1 0,0-1 0,1 1 0,-1-1 0,0 0 0,0 1 0,0-1 0,0 0 0,0 1 0,0-1 0,0 0 0,1 1 0,-1-1 0,0 0 0,0 1 0,0-1 0,1 0 0,-1 0 0,0 1 0,0-1 0,1 0 0,-1 0 0,0 1 0,1-1 0,-1 0 0,0 0 0,1 0 0,-1 0 0,0 0 0,1 1 0,-1-1 0,1 0 0,23-1 0,21-12 0,-23 5 0,-22 8 0,1 0 0,-1 0 0,0 0 0,0 0 0,0 0 0,0 0 0,0 0 0,0 0 0,1 0 0,-1 0 0,0 0 0,0 0 0,0 0 0,0 0 0,0 0 0,1 0 0,-1 0 0,0 0 0,0 0 0,0 1 0,0-1 0,0 0 0,0 0 0,1 0 0,-1 0 0,0 0 0,0 0 0,0 0 0,0 0 0,0 0 0,0 1 0,0-1 0,0 0 0,0 0 0,0 0 0,0 0 0,1 0 0,-1 0 0,0 1 0,0-1 0,0 0 0,0 0 0,0 0 0,0 0 0,0 0 0,0 1 0,0-1 0,0 0 0,0 0 0,0 0 0,0 0 0,0 0 0,-1 1 0,1-1 0,0 0 0,0 0 0,0 0 0,-27 33 0,0-8 0,-40 28 0,46-38 0,1 1 0,1 0 0,1 1 0,0 1 0,-19 25 0,36-42 0,0 0 0,0 0 0,0 0 0,1 1 0,-1-1 0,0 1 0,0-1 0,1 1 0,-1-1 0,1 1 0,-1-1 0,1 1 0,0-1 0,-1 1 0,1-1 0,0 1 0,0 0 0,0-1 0,0 1 0,1 1 0,0-2 0,-1 0 0,1 0 0,0 0 0,-1 0 0,1 0 0,0 0 0,0 0 0,0-1 0,0 1 0,0 0 0,0-1 0,0 1 0,0-1 0,0 1 0,0-1 0,0 1 0,0-1 0,0 0 0,1 1 0,1-1 0,4 1 0,0-1 0,1 0 0,-1 0 0,1-1 0,-1 1 0,0-2 0,9-1 0,84-35 0,-72 27 0,-1 0 0,1 1 0,34-6 0,-52 15 0,84-12 0,-87 13 0,0 0 0,0 0 0,0 0 0,0 1 0,-1-1 0,1 2 0,0-1 0,-1 1 0,1 0 0,-1 0 0,8 4 0,-13-5 0,0 0 0,0-1 0,0 1 0,0 0 0,0 0 0,0 0 0,-1 0 0,1 0 0,0 0 0,0 0 0,-1 0 0,1 0 0,-1 0 0,1 0 0,-1 0 0,1 0 0,-1 1 0,0-1 0,1 0 0,-1 0 0,0 0 0,0 1 0,0 1 0,0 0 0,-1 0 0,1 1 0,-1-1 0,0 0 0,0 0 0,-1 0 0,1 0 0,-4 5 0,-3 4 0,0 0 0,-1-1 0,-11 11 0,-93 80 0,4-3 0,168-157 0,-27 29 0,-1-1 0,26-36 0,-55 65 0,-1-1 0,1 1 0,-1-1 0,0 0 0,0 1 0,0-1 0,0 0 0,0 0 0,0 0 0,0 1 0,0-1 0,-1 0 0,1 0 0,-1 0 0,0 0 0,1 0 0,-1 0 0,0-1 0,0 1 0,0 0 0,0 0 0,-1 0 0,1 0 0,-2-4 0,1 5 0,-1-1 0,0 1 0,0-1 0,0 1 0,0 0 0,0-1 0,0 1 0,0 0 0,0 0 0,-1 1 0,1-1 0,0 0 0,0 1 0,-1-1 0,1 1 0,0 0 0,-1 0 0,1 0 0,-1 0 0,1 0 0,-4 1 0,-51 7 0,1 2 0,1 3 0,-75 26 0,74-21 0,6-1 0,-64 30 0,129-48 0,0-1 0,-1-1 0,16-4 0,0-3 0,-3 2 0,-1-2 0,29-14 0,-55 24 0,0 0 0,0 0 0,0 0 0,-1 0 0,1 0 0,0 0 0,0 0 0,0 0 0,0 0 0,0 0 0,0 0 0,0 0 0,0 0 0,0 0 0,0 0 0,0 0 0,0-1 0,0 1 0,0 0 0,0 0 0,0 0 0,0 0 0,0 0 0,0 0 0,0 0 0,0 0 0,0 0 0,0 0 0,0 0 0,0 0 0,0 0 0,0 0 0,0 0 0,0-1 0,0 1 0,0 0 0,0 0 0,0 0 0,0 0 0,0 0 0,0 0 0,0 0 0,0 0 0,0 0 0,0 0 0,0 0 0,-12 1 0,-15 4 0,-18 8 0,22-8 0,1 2 0,0 0 0,-32 17 0,51-20 0,13-5 0,17-5 0,53-22 0,127-61 0,-163 58 0,-43 31 0,0-1 0,0 1 0,-1-1 0,1 1 0,0-1 0,-1 1 0,1-1 0,0 1 0,-1-1 0,1 0 0,-1 1 0,1-1 0,-1 0 0,1 1 0,-1-1 0,0 0 0,1 0 0,-1 0 0,0 1 0,1-1 0,-1 0 0,0 0 0,0 0 0,0 0 0,0 1 0,0-1 0,0 0 0,0 0 0,0 0 0,0 0 0,0 0 0,-1 1 0,1-1 0,0 0 0,0 0 0,-1 0 0,1 1 0,-1-1 0,1 0 0,-1 0 0,1 1 0,-1-1 0,1 0 0,-1 1 0,1-1 0,-1 1 0,0-1 0,1 1 0,-1-1 0,0 1 0,0-1 0,1 1 0,-2-1 0,-16-4 0,1 1 0,0 0 0,-1 1 0,0 1 0,0 1 0,0 1 0,-27 2 0,2-1 0,-153 8 0,68-1 0,128-8 0,0 0 0,-1 0 0,1 0 0,0 0 0,0 0 0,-1 0 0,1 0 0,0 0 0,-1 0 0,1 0 0,0 0 0,0 0 0,-1 0 0,1 0 0,0 0 0,0 0 0,-1 0 0,1 0 0,0 0 0,0 0 0,-1-1 0,1 1 0,0 0 0,0 0 0,-1 0 0,1 0 0,0-1 0,0 1 0,0 0 0,0 0 0,-1-1 0,1 1 0,0 0 0,0 0 0,0 0 0,0-1 0,0 1 0,0 0 0,0-1 0,0 1 0,-1 0 0,1 0 0,0-1 0,0 1 0,0 0 0,0 0 0,0-1 0,1 1 0,-1 0 0,0-1 0,11-18 0,22-16 0,269-233 0,-94 86 0,-204 179 0,0-1 0,0 0 0,-1 0 0,1 0 0,-1 0 0,0 0 0,4-9 0,-7 13 0,0-1 0,0 1 0,1-1 0,-1 0 0,0 1 0,0-1 0,0 1 0,0-1 0,0 1 0,0-1 0,0 0 0,0 1 0,0-1 0,0 1 0,0-1 0,0 0 0,0 1 0,-1-1 0,1 1 0,0-1 0,0 1 0,-1-1 0,1 1 0,0-1 0,-1 1 0,1-1 0,-1 0 0,0 1 0,-1-1 0,1 0 0,-1 1 0,1-1 0,-1 0 0,0 1 0,1 0 0,-1-1 0,0 1 0,1 0 0,-1 0 0,0 0 0,1 0 0,-4 1 0,-68 13 0,-126 40 0,198-53 0,45-19 0,-20 9 0,0-1 0,41-25 0,-65 35 0,0 0 0,1 0 0,-1 0 0,1 0 0,-1-1 0,0 1 0,1 0 0,-1 0 0,0 0 0,0 0 0,1-1 0,-1 1 0,0 0 0,1 0 0,-1-1 0,0 1 0,0 0 0,0-1 0,1 1 0,-1 0 0,0 0 0,0-1 0,0 1 0,0-1 0,1 1 0,-1 0 0,0-1 0,0 1 0,0 0 0,0-1 0,0 1 0,0 0 0,0-1 0,0 1 0,0-1 0,0 1 0,0 0 0,0-1 0,-1 0 0,-15-4 0,-27 5 0,1 5 0,0 2 0,0 2 0,1 2 0,-69 27 0,91-31 0,37-20 0,5-3 0,-4 1 0,-1 0 0,-1-2 0,-1 0 0,0-1 0,15-23 0,-30 40 0,-1 1 0,1-1 0,0 0 0,-1 1 0,1-1 0,-1 0 0,1 1 0,-1-1 0,0 0 0,1 0 0,-1 0 0,0 1 0,1-1 0,-1 0 0,0 0 0,0 0 0,0 0 0,0 1 0,0-1 0,0 0 0,0 0 0,0 0 0,0 0 0,0 0 0,0 1 0,0-1 0,-1 0 0,1 0 0,0 0 0,-1 0 0,1 1 0,-1-1 0,1 0 0,-1 1 0,1-1 0,-1 0 0,1 1 0,-1-1 0,1 0 0,-1 1 0,0-1 0,1 1 0,-2-1 0,-38-7 0,27 7 0,13 1 0,0 0 0,-1 0 0,1 0 0,0 0 0,0 0 0,-1 0 0,1 0 0,0-1 0,0 1 0,-1 0 0,1 0 0,0 0 0,0 0 0,-1 0 0,1 0 0,0 0 0,0 0 0,0-1 0,-1 1 0,1 0 0,0 0 0,0 0 0,0-1 0,-1 1 0,1 0 0,0 0 0,0 0 0,0-1 0,0 1 0,0 0 0,0 0 0,-1-1 0,1 1 0,0 0 0,0 0 0,0-1 0,0 1 0,0 0 0,0-1 0,8-10 0,15-7 0,-14 13 0,15-12 0,-25 9 0,-16 3 0,-41 5 0,37 2 0,118-58 0,-41 26 0,-56 30 0,0 0 0,0 0 0,1 0 0,-1 0 0,0 0 0,0 0 0,0 0 0,0 0 0,0 0 0,0-1 0,1 1 0,-1 0 0,0 0 0,0 0 0,0 0 0,0 0 0,0 0 0,0 0 0,1 0 0,-1 0 0,0 0 0,0-1 0,0 1 0,0 0 0,0 0 0,0 0 0,0 0 0,0 0 0,0 0 0,0 0 0,0-1 0,0 1 0,0 0 0,0 0 0,1 0 0,-1 0 0,0 0 0,0-1 0,0 1 0,0 0 0,0 0 0,-1 0 0,1 0 0,0 0 0,0-1 0,0 1 0,0 0 0,0 0 0,0 0 0,0 0 0,0 0 0,0 0 0,0-1 0,0 1 0,0 0 0,0 0 0,-1 0 0,1 0 0,0 0 0,-13-1 0,-18 6 0,-21 13 0,40-12 0,0-2 0,0 1 0,0-2 0,-20 4 0,76-42 0,-35 30 0,-1-1 0,0-1 0,0 1 0,0-1 0,-1-1 0,0 1 0,8-14 0,-14 21-2,-1 0 0,0-1 0,1 1 0,-1 0 0,0-1 0,0 1 0,1 0 0,-1-1 0,0 1 0,0-1 0,0 1 0,1 0-1,-1-1 1,0 1 0,0-1 0,0 1 0,0 0 0,0-1 0,0 1 0,0-1 0,0 1 0,0-1 0,0 1 0,0 0 0,0-1 0,0 1 0,-1-1 0,1 1-1,0 0 1,0-1 0,0 1 0,-1-1 0,1 1 0,0 0 0,0-1 0,-1 1 0,1 0 0,-1-1 0,-19 0 202,-21 12-1685,28-4-5341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5.8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5 0,0 10 0,0 4 0,0 1 0,0 1 0,0-1 0,0-6-8191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6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1 141 24575,'0'-5'0,"4"-1"0,7-5 0,10-4 0,5-4 0,4 0 0,1 0 0,-1 3 0,-5 0 0,-7 2-8191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2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24575,'4'0'0,"11"0"0,3-5 0,3-1 0,-3-4 0,1-1 0,-3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9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8.5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9.5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24575,'0'9'0,"0"7"0,0 6 0,5 4 0,0 1 0,1 6 0,3 1 0,0 0 0,-1-2 0,-2-2 0,-3-1 0,0-6-8191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1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60 24575,'4'0'0,"2"-5"0,4-1 0,5 0 0,5 1 0,-2-3 0,1 0 0,-3-3 0,-4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8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74 1 24575,'-4'0'0,"-6"0"0,-2 4 0,-3 2 0,1 4 0,3 5 0,3 5 0,13-2 0,9-4 0,7-4 0,4-3 0,3-4 0,1-2 0,-5-5 0,-6-3-8191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1.4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396 858 24575,'20'-2'0,"0"0"0,0-1 0,-1-2 0,0 0 0,0 0 0,0-2 0,0-1 0,-1 0 0,-1-1 0,18-12 0,-34 21 0,-1 0 0,1 0 0,-1 0 0,1 0 0,-1 0 0,0-1 0,1 1 0,-1 0 0,1 0 0,-1 0 0,1-1 0,-1 1 0,0 0 0,1-1 0,-1 1 0,0 0 0,1-1 0,-1 1 0,0 0 0,1-1 0,-1 1 0,0-1 0,0 1 0,0 0 0,1-1 0,-1 1 0,0-1 0,0 1 0,0-1 0,0 1 0,0-1 0,0 1 0,0-1 0,0 1 0,0-1 0,0 1 0,0-1 0,-19-1 0,-30 9 0,14 1 0,1 2 0,0 1 0,-45 21 0,127-60 0,-2-1 0,74-62 0,-119 91 0,-1 0 0,1-1 0,0 1 0,-1-1 0,1 1 0,0-1 0,-1 1 0,1-1 0,-1 1 0,1-1 0,-1 0 0,1 1 0,-1-1 0,1 0 0,-1 1 0,0-1 0,1 0 0,-1 0 0,0 1 0,0-1 0,0 0 0,1 0 0,-1 1 0,0-1 0,0 0 0,0 0 0,0 0 0,0 1 0,0-1 0,-1-1 0,0 1 0,0 1 0,-1-1 0,1 1 0,0-1 0,-1 1 0,1-1 0,0 1 0,-1 0 0,1 0 0,0 0 0,-1 0 0,1 0 0,-1 0 0,1 0 0,-2 1 0,-64 13 0,62-13 0,-22 6 0,-5 0 0,0 2 0,1 1 0,-49 23 0,65-22 0,16-7 0,28-13 0,-14 1 0,-1-1 0,0-1 0,-1 0 0,0-1 0,0-1 0,-1 1 0,-1-2 0,0 0 0,-1 0 0,9-15 0,-5 4 0,0 0 0,-2 0 0,-1-1 0,0-1 0,8-37 0,-17 57 0,-1 1 0,1 0 0,-2-1 0,1 1 0,0-1 0,-1 1 0,0-1 0,-1 0 0,1 1 0,-1-1 0,0 1 0,0 0 0,-1-1 0,-3-8 0,3 11 0,0 0 0,0 1 0,0-1 0,-1 1 0,1 0 0,-1-1 0,1 1 0,-1 0 0,0 0 0,1 1 0,-1-1 0,0 1 0,0-1 0,0 1 0,-1 0 0,1 0 0,0 0 0,0 1 0,-1-1 0,1 1 0,0-1 0,-1 1 0,1 0 0,0 1 0,-5 0 0,-5 0 0,1 2 0,0-1 0,0 2 0,0-1 0,0 2 0,0 0 0,-18 10 0,-77 55 0,79-51 0,14-9 0,-58 43 0,65-48 0,1 1 0,1-1 0,-1 1 0,1 0 0,0 1 0,0-1 0,1 1 0,-6 10 0,10-17 0,-1 1 0,1 0 0,0-1 0,-1 1 0,1 0 0,0-1 0,0 1 0,0 0 0,-1 0 0,1-1 0,0 1 0,0 0 0,0 0 0,0-1 0,0 1 0,0 0 0,0 0 0,1-1 0,-1 1 0,0 0 0,0-1 0,0 1 0,1 0 0,-1 0 0,0-1 0,1 1 0,-1-1 0,1 1 0,-1 0 0,1-1 0,0 2 0,1-1 0,0-1 0,0 1 0,-1 0 0,1-1 0,0 1 0,0-1 0,0 0 0,0 0 0,0 1 0,0-1 0,0 0 0,2-1 0,55-11 0,-28 2 0,-1-1 0,-1-1 0,44-25 0,-59 29 0,-1-1 0,0 0 0,0-1 0,-1-1 0,0 0 0,-1 0 0,0-1 0,17-27 0,-26 38 0,-1-1 0,0 0 0,1 0 0,-1 0 0,0 0 0,0 0 0,-1 0 0,1 0 0,0 0 0,-1 0 0,1 0 0,-1 0 0,1 0 0,-1 0 0,0 0 0,0-1 0,0 1 0,0 0 0,-1 0 0,1 0 0,0 0 0,-1 0 0,0 0 0,-1-4 0,0 4 0,0-1 0,0 1 0,-1 0 0,1 0 0,-1 0 0,1 1 0,-1-1 0,1 1 0,-1-1 0,0 1 0,0 0 0,0 0 0,0 0 0,0 0 0,-4 0 0,-9-1 0,-1 0 0,1 1 0,-1 1 0,0 0 0,-22 5 0,24-2 0,1 1 0,0 0 0,0 2 0,0-1 0,1 2 0,-1 0 0,2 0 0,-1 1 0,1 1 0,0 0 0,1 1 0,-15 15 0,13-11 0,1 0 0,0 1 0,1 0 0,1 1 0,0 0 0,1 1 0,1 0 0,1 0 0,-8 27 0,14-41 0,0-1 0,0 0 0,1 1 0,-1 0 0,1-1 0,0 1 0,0-1 0,0 1 0,0-1 0,0 1 0,1-1 0,-1 1 0,1-1 0,-1 1 0,1-1 0,0 1 0,0-1 0,0 1 0,0-1 0,1 0 0,-1 0 0,3 3 0,-1-2 0,0-1 0,1 1 0,-1-1 0,0 0 0,1 0 0,-1-1 0,1 1 0,0-1 0,0 0 0,-1 1 0,1-2 0,0 1 0,5 0 0,6 0 0,0-1 0,0 0 0,0-1 0,0-1 0,-1 0 0,1-1 0,15-6 0,1-3 0,1-1 0,-1-1 0,-1-2 0,-1-2 0,0 0 0,-1-2 0,29-27 0,-39 31 0,-2 0 0,0-1 0,-1-1 0,-1 0 0,0-1 0,-2 0 0,0-1 0,-1 0 0,-1-1 0,-1-1 0,10-32 0,-18 51 0,0-1 0,0 1 0,-1 0 0,1 0 0,-1 0 0,1 0 0,-1-1 0,0 1 0,-1 0 0,1 0 0,0 0 0,-1-1 0,0 1 0,0 0 0,0 0 0,0 0 0,0 0 0,0 0 0,-2-2 0,0 3 0,1 0 0,0 0 0,-1 0 0,1 1 0,-1-1 0,0 1 0,1-1 0,-1 1 0,0 0 0,0 0 0,0 0 0,0 1 0,0-1 0,0 1 0,0 0 0,0 0 0,0 0 0,0 0 0,0 0 0,-3 1 0,-11 1 0,0 2 0,1-1 0,0 2 0,0 0 0,0 1 0,0 1 0,1 0 0,0 2 0,1-1 0,-1 2 0,2-1 0,-1 2 0,2 0 0,-15 15 0,12-10 0,1 0 0,0 1 0,1 0 0,1 1 0,1 1 0,0 0 0,2 0 0,0 1 0,1 1 0,-9 35 0,16-54 0,1-1 0,-1 1 0,1-1 0,0 1 0,0 0 0,0-1 0,0 1 0,0 0 0,0-1 0,0 1 0,0 0 0,0-1 0,1 1 0,-1 0 0,1-1 0,-1 1 0,1-1 0,0 1 0,0-1 0,0 1 0,-1-1 0,1 0 0,1 1 0,-1-1 0,2 2 0,0-1 0,-1-1 0,1 0 0,0 0 0,0 0 0,-1 0 0,1 0 0,0 0 0,0-1 0,0 0 0,0 1 0,0-1 0,0 0 0,4-1 0,4 0 0,-1-1 0,0 0 0,1 0 0,-1-1 0,0 0 0,0-1 0,14-8 0,-9 2 0,-1-1 0,0 0 0,0-2 0,-1 1 0,-1-2 0,0 0 0,-1 0 0,-1-1 0,11-19 0,-8 11 0,-1-1 0,-2-1 0,-1 1 0,0-1 0,8-46 0,-16 66 0,0 0 0,0 0 0,-1 0 0,0-1 0,0 1 0,0 0 0,0 0 0,-1 0 0,0-1 0,0 1 0,-1 0 0,1 0 0,-1 0 0,0 0 0,0 1 0,-1-1 0,1 0 0,-1 1 0,0 0 0,0-1 0,-1 1 0,1 1 0,-1-1 0,-6-5 0,4 5 0,-1 0 0,0 1 0,1-1 0,-1 1 0,0 1 0,-1 0 0,1-1 0,0 2 0,-1-1 0,1 1 0,-1 1 0,1-1 0,-1 1 0,1 0 0,-1 1 0,-12 2 0,7 0 0,-1 1 0,1 0 0,0 0 0,0 2 0,0-1 0,1 2 0,0 0 0,0 0 0,0 1 0,1 1 0,0-1 0,1 2 0,0 0 0,1 0 0,0 0 0,0 1 0,1 1 0,0 0 0,1 0 0,1 0 0,0 1 0,0-1 0,-4 20 0,7-19 0,-1 0 0,2 1 0,-1-1 0,1 23 0,1-33 0,1-1 0,0 1 0,1 0 0,-1-1 0,0 1 0,1-1 0,-1 1 0,1-1 0,0 1 0,0-1 0,0 1 0,0-1 0,0 0 0,1 1 0,-1-1 0,0 0 0,1 0 0,0 0 0,0 0 0,0 0 0,-1-1 0,1 1 0,1 0 0,-1-1 0,4 2 0,11 4 0,0-1 0,1-1 0,0 0 0,1-1 0,-1-2 0,1 0 0,-1 0 0,1-2 0,-1 0 0,1-1 0,-1-1 0,1-1 0,-1-1 0,0 0 0,0-1 0,24-11 0,-28 10 0,-1 0 0,0-1 0,0 0 0,-1-1 0,1-1 0,-2 0 0,1 0 0,-2-1 0,1-1 0,-1 0 0,-1 0 0,0-1 0,0 0 0,-1 0 0,-1-1 0,0 0 0,-1-1 0,0 0 0,-1 1 0,6-28 0,-11 39 0,3-14 0,0 1 0,-2-1 0,1-30 0,-2 43 0,0 0 0,-1 0 0,1 0 0,-1 0 0,1 0 0,-1 0 0,0 0 0,0 0 0,0 0 0,0 0 0,-1 0 0,1 1 0,-1-1 0,1 0 0,-1 1 0,0-1 0,0 1 0,-1 0 0,1 0 0,0 0 0,-1 0 0,1 0 0,-1 0 0,1 1 0,-1-1 0,-5-1 0,-4 0 0,1 0 0,-1 1 0,0 0 0,1 1 0,-1 1 0,0 0 0,0 0 0,0 2 0,1-1 0,-1 1 0,0 1 0,1 0 0,0 0 0,0 1 0,0 1 0,-19 10 0,17-7 0,0 0 0,0 1 0,1 1 0,0 0 0,1 0 0,0 1 0,0 1 0,1 0 0,1 0 0,0 1 0,1 0 0,-9 18 0,8-12 0,1 1 0,1 1 0,0-1 0,2 1 0,0 1 0,2-1 0,0 0 0,0 24 0,3-40 0,0 1 0,1 0 0,-1-1 0,1 1 0,0-1 0,0 1 0,1-1 0,0 1 0,0-1 0,0 0 0,0 0 0,1 0 0,0 0 0,0 0 0,0-1 0,1 1 0,0-1 0,-1 0 0,1 0 0,1 0 0,-1-1 0,1 1 0,-1-1 0,1 0 0,0 0 0,0-1 0,0 0 0,0 1 0,1-2 0,-1 1 0,1-1 0,-1 1 0,1-2 0,-1 1 0,8 0 0,-8-1 0,0 0 0,0-1 0,0 1 0,0-1 0,0 0 0,0 0 0,0-1 0,0 1 0,0-1 0,-1 0 0,1-1 0,-1 1 0,1-1 0,-1 0 0,0 0 0,0 0 0,0 0 0,0-1 0,-1 1 0,1-1 0,-1 0 0,0 0 0,0-1 0,-1 1 0,1-1 0,3-8 0,5-12 0,-2 0 0,0-1 0,9-46 0,-17 65 0,8-35 0,-1 0 0,-3-1 0,0-60 0,-5 100 0,0-1 0,0 1 0,0-1 0,-1 1 0,1 0 0,-1-1 0,0 1 0,0 0 0,-1 0 0,1-1 0,0 1 0,-1 0 0,0 0 0,0 1 0,0-1 0,0 0 0,-3-2 0,3 3 0,0 1 0,0 0 0,0-1 0,0 1 0,-1 0 0,1 1 0,0-1 0,0 0 0,-1 1 0,1-1 0,-1 1 0,1 0 0,0 0 0,-1 0 0,1 0 0,-1 0 0,1 0 0,0 0 0,-1 1 0,1 0 0,0-1 0,-1 1 0,1 0 0,0 0 0,-3 1 0,-6 5 0,-1 0 0,1 0 0,1 1 0,-1 1 0,2 0 0,-1 0 0,1 1 0,0 0 0,1 0 0,-8 13 0,-11 20 0,-27 57 0,9-5 0,4 1 0,-30 109 0,51-132 0,3-1 0,4 2 0,-8 125 0,20-187 0,1 0 0,0-1 0,1 1 0,0 0 0,5 17 0,-6-26 0,1-1 0,0 0 0,0 0 0,0 1 0,0-1 0,0 0 0,0 0 0,1 0 0,-1 0 0,1 0 0,-1 0 0,1-1 0,0 1 0,0 0 0,0-1 0,0 1 0,0-1 0,0 0 0,0 0 0,0 0 0,0 0 0,1 0 0,-1 0 0,0 0 0,1-1 0,-1 1 0,1-1 0,-1 0 0,0 0 0,1 0 0,-1 0 0,3 0 0,8-2 0,0-1 0,0 0 0,0-1 0,0-1 0,-1 0 0,0 0 0,0-1 0,0-1 0,-1 0 0,0 0 0,0-1 0,14-14 0,13-14 0,58-70 0,-64 67 0,-2-2 0,50-88 0,-67 102 0,-1 0 0,-1 0 0,-1-1 0,-1 0 0,-2-1 0,6-43 0,-12 66 0,-1 0 0,1 0 0,-1 0 0,-1 0 0,1 0 0,-1 1 0,0-1 0,-2-7 0,2 12 0,1 0 0,-1-1 0,0 1 0,1 0 0,-1 0 0,0 0 0,0-1 0,1 1 0,-1 0 0,0 0 0,0 0 0,0 0 0,0 1 0,-1-1 0,1 0 0,0 0 0,0 1 0,0-1 0,-1 0 0,1 1 0,0 0 0,0-1 0,-1 1 0,1 0 0,-1-1 0,1 1 0,0 0 0,-1 0 0,1 0 0,0 0 0,-1 0 0,1 1 0,0-1 0,-1 0 0,1 1 0,0-1 0,-1 0 0,-1 2 0,-7 2 0,0 1 0,1 0 0,0 1 0,0 0 0,1 0 0,-1 1 0,-11 11 0,16-13 0,-1-1 0,1 1 0,0-1 0,0 1 0,1 0 0,-1 1 0,1-1 0,1 0 0,-1 1 0,1 0 0,0 0 0,0-1 0,0 1 0,-1 10 0,3-15 0,0 0 0,0 1 0,0-1 0,0 0 0,0 0 0,0 1 0,0-1 0,0 0 0,1 0 0,-1 0 0,0 1 0,1-1 0,-1 0 0,1 0 0,-1 0 0,1 0 0,-1 0 0,1 0 0,0 0 0,0 0 0,0 0 0,-1 0 0,1 0 0,0 0 0,0 0 0,0-1 0,0 1 0,1 0 0,-1-1 0,0 1 0,0-1 0,0 1 0,0-1 0,0 0 0,1 1 0,-1-1 0,0 0 0,0 0 0,1 0 0,-1 0 0,0 0 0,0 0 0,1 0 0,-1 0 0,0 0 0,0-1 0,1 1 0,-1-1 0,0 1 0,0-1 0,0 1 0,1-2 0,4 0 0,-1 0 0,1 0 0,-1-1 0,0 0 0,0 0 0,0-1 0,-1 0 0,1 1 0,-1-1 0,5-6 0,-3 2 0,0-2 0,-1 1 0,0 0 0,0-1 0,-1 0 0,-1 0 0,1 0 0,-2-1 0,1 1 0,-2-1 0,1 1 0,-1-1 0,-1 0 0,0 1 0,-2-20 0,1 28 0,1 0 0,0 0 0,-1 0 0,0 1 0,1-1 0,-1 0 0,0 0 0,0 0 0,0 1 0,0-1 0,0 0 0,0 1 0,-1-1 0,1 1 0,-1-1 0,1 1 0,-1 0 0,1-1 0,-1 1 0,0 0 0,1 0 0,-1 0 0,0 1 0,0-1 0,0 0 0,0 1 0,1-1 0,-1 1 0,0-1 0,0 1 0,0 0 0,0 0 0,0 0 0,0 0 0,0 0 0,0 1 0,0-1 0,0 0 0,0 1 0,0 0 0,0-1 0,0 1 0,-3 2 0,-5 1 0,0 2 0,1-1 0,0 1 0,0 1 0,0-1 0,-12 13 0,3-1 0,1 1 0,1 0 0,0 1 0,1 1 0,2 1 0,0 0 0,1 0 0,1 1 0,1 1 0,1-1 0,-10 46 0,19-66 0,-1-1 0,1 1 0,-1-1 0,1 0 0,0 1 0,0-1 0,0 1 0,0-1 0,0 1 0,1-1 0,-1 1 0,1-1 0,0 0 0,0 1 0,-1-1 0,1 0 0,1 0 0,-1 0 0,3 4 0,-3-5 0,0 0 0,1 0 0,-1 0 0,1-1 0,0 1 0,-1 0 0,1-1 0,0 0 0,-1 1 0,1-1 0,0 0 0,-1 0 0,1 0 0,0 0 0,0 0 0,-1 0 0,1 0 0,0 0 0,-1-1 0,1 1 0,1-1 0,6-3 0,0 1 0,0-1 0,-1-1 0,0 1 0,1-1 0,-2-1 0,1 0 0,11-11 0,0-4 0,-2-1 0,0 0 0,-2-2 0,-1 1 0,0-2 0,18-46 0,-13 15 0,-1 0 0,11-70 0,-28 121 0,12-83 0,-13 81 0,0 0 0,0 0 0,-1 0 0,0 0 0,0 0 0,0 1 0,-1-1 0,0 0 0,0 1 0,-5-10 0,6 14 0,0 0 0,0 0 0,0 1 0,0-1 0,-1 1 0,1-1 0,-1 1 0,1-1 0,-1 1 0,1 0 0,-1 0 0,0-1 0,1 1 0,-1 0 0,0 1 0,0-1 0,0 0 0,0 0 0,0 1 0,0-1 0,0 1 0,0 0 0,0 0 0,0 0 0,0 0 0,0 0 0,0 0 0,0 0 0,0 0 0,0 1 0,0-1 0,0 1 0,0 0 0,1-1 0,-1 1 0,-2 1 0,-5 3 0,0 0 0,1 0 0,0 1 0,0 0 0,0 0 0,-8 10 0,-20 24 0,1 1 0,2 2 0,2 2 0,2 0 0,2 2 0,2 1 0,3 1 0,1 2 0,3-1 0,-14 59 0,30-99 0,0 0 0,0 0 0,1 0 0,0 0 0,1 0 0,0 12 0,1-20 0,-1 0 0,0 0 0,0 0 0,1 0 0,0 0 0,-1 0 0,1 0 0,0 0 0,0-1 0,0 1 0,0 0 0,0-1 0,0 1 0,0-1 0,1 1 0,-1-1 0,0 1 0,1-1 0,0 0 0,-1 0 0,1 0 0,-1 0 0,1 0 0,0 0 0,0 0 0,0 0 0,0-1 0,-1 1 0,1-1 0,0 1 0,0-1 0,0 0 0,0 0 0,0 0 0,0 0 0,4-1 0,4 0 0,0-1 0,0 0 0,0-1 0,0 0 0,-1 0 0,1-1 0,-1-1 0,0 1 0,0-2 0,0 1 0,-1-1 0,14-12 0,-1-2 0,0-1 0,-1-1 0,21-29 0,-23 25 0,0 0 0,15-32 0,-29 50 0,0 0 0,0-1 0,-1 0 0,0 0 0,0 1 0,-1-2 0,-1 1 0,1 0 0,-1 0 0,-1-1 0,-1-15 0,-1 18 77,5 16-1519,5-1-5384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5.54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593 196 24575,'-19'2'0,"-1"0"0,0 1 0,1 1 0,0 1 0,0 1 0,0 0 0,1 2 0,0 0 0,0 1 0,1 1 0,0 0 0,1 1 0,0 1 0,1 1 0,0 0 0,1 1 0,1 0 0,0 1 0,1 1 0,-19 29 0,13-9 0,1 0 0,1 2 0,2-1 0,2 2 0,1 0 0,2 0 0,2 0 0,-3 66 0,10-101 0,0 0 0,0 0 0,0 0 0,1 0 0,0 0 0,-1-1 0,2 1 0,-1 0 0,0 0 0,1-1 0,-1 1 0,1-1 0,0 1 0,0-1 0,1 0 0,-1 0 0,5 5 0,-2-4 0,0 0 0,1 0 0,0 0 0,-1-1 0,1 0 0,0 0 0,1 0 0,-1-1 0,11 3 0,-1-1 0,0-2 0,0 0 0,0 0 0,1-2 0,-1 0 0,0-1 0,0-1 0,19-3 0,-22 0 0,0 1 0,0-2 0,0 1 0,-1-2 0,0 0 0,0 0 0,-1-1 0,0 0 0,0-1 0,-1-1 0,0 1 0,-1-2 0,0 1 0,12-19 0,1-5 0,-2 0 0,-1-2 0,25-69 0,-29 66 0,-2-1 0,-2-1 0,7-46 0,-16 74 0,0 0 0,-1 0 0,-1 0 0,0-1 0,0 1 0,-2 0 0,1 0 0,-2 0 0,0 0 0,0 1 0,-1-1 0,-1 1 0,0 0 0,-8-14 0,11 22 0,-1 1 0,1-1 0,-1 1 0,0 0 0,0 0 0,0 0 0,0 0 0,-1 1 0,1-1 0,-1 1 0,1 0 0,-1 0 0,0 0 0,0 0 0,0 1 0,0-1 0,-7 0 0,4 1 0,0 1 0,1 0 0,-1 0 0,0 0 0,0 1 0,1 0 0,-1 1 0,1-1 0,-1 1 0,-8 4 0,0 1 0,0 1 0,1 0 0,0 1 0,0 0 0,1 2 0,0-1 0,0 2 0,-11 13 0,13-13 0,1 0 0,1 1 0,0 0 0,1 0 0,1 1 0,0 0 0,0 0 0,2 1 0,-1 0 0,2 0 0,0 0 0,1 0 0,1 1 0,0-1 0,0 19 0,3-31 0,-1 1 0,1-1 0,-1 1 0,1-1 0,0 1 0,1-1 0,-1 0 0,0 1 0,1-1 0,0 0 0,0 0 0,0 0 0,0 0 0,0-1 0,1 1 0,-1 0 0,1-1 0,-1 0 0,1 1 0,0-1 0,0 0 0,0-1 0,0 1 0,1 0 0,-1-1 0,0 0 0,1 0 0,-1 0 0,1 0 0,-1 0 0,1-1 0,-1 1 0,1-1 0,6-1 0,3 2 0,-1-2 0,1 0 0,-1-1 0,1 0 0,-1 0 0,0-2 0,0 1 0,21-11 0,-20 7 0,0-2 0,-1 1 0,0-2 0,-1 1 0,0-2 0,0 0 0,-1 0 0,-1 0 0,0-1 0,0-1 0,-1 0 0,-1 0 0,0 0 0,-1-1 0,0 0 0,-2 0 0,1 0 0,-1-1 0,-1 0 0,1-21 0,-3 34 0,-1-1 0,0 0 0,1 0 0,-1 0 0,0 0 0,-1 1 0,1-1 0,0 0 0,-1 0 0,0 0 0,0 1 0,0-1 0,0 0 0,0 1 0,0-1 0,-1 1 0,1-1 0,-1 1 0,1 0 0,-1 0 0,-2-3 0,1 3 0,-1 0 0,1 0 0,-1 0 0,0 0 0,1 0 0,-1 1 0,0 0 0,0-1 0,0 2 0,0-1 0,0 0 0,0 1 0,-5-1 0,-7 2 0,0 0 0,0 1 0,0 0 0,1 1 0,-1 1 0,-21 8 0,16-3 0,1 1 0,1 0 0,-1 2 0,2 0 0,0 1 0,0 1 0,-28 30 0,22-18 0,0 1 0,2 2 0,1 0 0,-19 36 0,34-54 0,1 0 0,0 0 0,0 1 0,1-1 0,1 1 0,-4 21 0,6-31 0,1 1 0,0-1 0,0 0 0,0 1 0,0-1 0,0 0 0,0 1 0,0-1 0,1 1 0,0-1 0,-1 0 0,1 0 0,0 1 0,0-1 0,0 0 0,0 0 0,0 0 0,1 0 0,-1 0 0,0 0 0,1-1 0,0 1 0,-1 0 0,1-1 0,0 1 0,0-1 0,0 1 0,0-1 0,0 0 0,0 0 0,0 0 0,1 0 0,-1 0 0,0-1 0,0 1 0,1-1 0,-1 1 0,0-1 0,1 0 0,4 0 0,-1-1 0,1 1 0,-1-1 0,1 0 0,-1-1 0,1 1 0,-1-1 0,0-1 0,0 1 0,0-1 0,0 0 0,0 0 0,0-1 0,-1 0 0,0 0 0,0 0 0,0 0 0,5-6 0,9-10 0,-2-1 0,26-39 0,-29 38 0,-1-1 0,-1 0 0,-1 0 0,-1-1 0,-1 0 0,-2-1 0,0 0 0,-1 0 0,-2-1 0,-1 1 0,0-1 0,-2 0 0,-1 0 0,-5-38 0,4 60 0,0-1 0,0 0 0,0 1 0,0-1 0,-1 1 0,1 0 0,-1-1 0,0 1 0,-1 0 0,1 0 0,-1 0 0,0 1 0,1-1 0,-2 1 0,1-1 0,-5-3 0,5 5 0,0 1 0,0 0 0,0-1 0,0 1 0,0 0 0,0 0 0,-1 1 0,1-1 0,0 1 0,-1-1 0,1 1 0,0 0 0,0 0 0,-1 1 0,1-1 0,0 1 0,-1 0 0,1-1 0,0 1 0,0 1 0,0-1 0,0 0 0,-5 4 0,-8 4 0,1 2 0,0 0 0,0 0 0,1 2 0,0-1 0,1 2 0,1 0 0,-18 25 0,-7 18 0,-29 61 0,50-88 0,-3 5 0,3 1 0,0 1 0,-14 56 0,25-73 0,0 0 0,2 0 0,0 0 0,1 0 0,2 1 0,0-1 0,1 0 0,5 33 0,-5-50 0,0 0 0,-1 1 0,1-1 0,0 0 0,1 0 0,-1 0 0,1 0 0,-1-1 0,1 1 0,0 0 0,0-1 0,0 1 0,0-1 0,1 0 0,-1 1 0,0-1 0,1 0 0,0 0 0,-1-1 0,1 1 0,0-1 0,0 1 0,0-1 0,0 0 0,0 0 0,0 0 0,1 0 0,-1-1 0,0 0 0,0 1 0,1-1 0,-1 0 0,0 0 0,0-1 0,0 1 0,7-2 0,2-1 0,0 0 0,0 0 0,0-1 0,-1-1 0,1 0 0,-1-1 0,0 0 0,14-11 0,-1-2 0,-1-2 0,-1-1 0,-1 0 0,-1-2 0,-1 0 0,-1-1 0,16-32 0,-5 5 0,-3-2 0,33-98 0,-46 114 0,-2 0 0,-2-1 0,-1 0 0,3-48 0,-10 83 0,-1 0 0,0 0 0,0 1 0,0-1 0,-1 0 0,1 0 0,-1 0 0,0 1 0,0-1 0,0 0 0,-1 1 0,1-1 0,-1 1 0,0 0 0,0-1 0,0 1 0,0 0 0,-1 0 0,1 0 0,-1 1 0,0-1 0,1 0 0,-7-3 0,5 4 0,-1 0 0,1 1 0,0-1 0,-1 1 0,1 0 0,-1 0 0,0 1 0,1-1 0,-1 1 0,1 0 0,-1 0 0,0 1 0,1-1 0,-1 1 0,1 0 0,-1 0 0,1 1 0,-1-1 0,-4 4 0,-3 1 0,-1 1 0,2 1 0,-1 0 0,1 1 0,0 0 0,1 1 0,0 0 0,1 0 0,0 1 0,0 0 0,1 1 0,-11 22 0,-5 14 0,-34 98 0,58-146 0,-3 7 0,-28 95 0,28-93 0,1 0 0,1 0 0,0 0 0,0 1 0,1-1 0,0 1 0,0-1 0,4 19 0,-3-26 0,0 0 0,0 0 0,-1-1 0,1 1 0,1 0 0,-1 0 0,0 0 0,0-1 0,1 1 0,-1 0 0,1-1 0,-1 1 0,1-1 0,-1 0 0,1 1 0,0-1 0,0 0 0,0 0 0,0 0 0,0 0 0,0-1 0,0 1 0,0-1 0,0 1 0,0-1 0,0 1 0,0-1 0,0 0 0,0 0 0,1 0 0,-1 0 0,0-1 0,0 1 0,0 0 0,0-1 0,3-1 0,4 0 0,0-1 0,0 0 0,0-1 0,-1 0 0,1 0 0,15-11 0,-3-3 0,-1 0 0,0-1 0,-2-1 0,0-1 0,-1-1 0,-1-1 0,-1 0 0,-1 0 0,-1-2 0,-2 1 0,0-2 0,9-33 0,-18 53 0,0-1 0,0 1 0,-1-1 0,0 0 0,-1 1 0,1-1 0,-1 0 0,-1 0 0,1 1 0,-4-14 0,4 18 0,-1-1 0,0 1 0,-1 0 0,1 0 0,0-1 0,-1 1 0,1 0 0,-1 0 0,1 1 0,-1-1 0,0 0 0,0 0 0,0 1 0,0-1 0,0 1 0,0 0 0,0 0 0,-1 0 0,1 0 0,0 0 0,-1 0 0,1 0 0,0 1 0,-1-1 0,1 1 0,-1 0 0,1 0 0,-1 0 0,1 0 0,-1 0 0,1 0 0,-4 1 0,-5 1 0,-1 1 0,1 0 0,0 0 0,0 1 0,1 1 0,-1-1 0,1 2 0,0 0 0,0 0 0,1 0 0,-1 1 0,1 1 0,1 0 0,-11 12 0,1 0 0,1 1 0,1 1 0,1 1 0,1 0 0,-12 26 0,11-13 0,2 1 0,2 0 0,1 1 0,1 0 0,3 0 0,-3 57 0,8-92 0,1 0 0,0 1 0,0-1 0,0 0 0,0 1 0,1-1 0,-1 0 0,1 0 0,0 0 0,0 1 0,0-1 0,0 0 0,0 0 0,1 0 0,0-1 0,-1 1 0,1 0 0,5 4 0,-5-5 0,1 0 0,0-1 0,-1 1 0,1-1 0,0 0 0,0 0 0,0 0 0,0 0 0,1 0 0,-1-1 0,0 1 0,0-1 0,0 0 0,1 0 0,-1 0 0,0 0 0,0-1 0,0 1 0,6-3 0,5-1 0,-1-1 0,1 0 0,-1-1 0,0-1 0,0 0 0,-1-1 0,0 0 0,0-1 0,-1 0 0,14-15 0,7-9 0,53-73 0,-52 57 0,-1-2 0,-3-1 0,-2-1 0,-3-1 0,35-112 0,-57 161 0,-1 0 0,0 0 0,0 1 0,0-1 0,-1 0 0,0 0 0,0 0 0,0 0 0,0 0 0,-1 0 0,0 0 0,-2-8 0,2 12 0,1-1 0,-1 1 0,1 0 0,-1 0 0,0 0 0,0 0 0,1 0 0,-1 1 0,0-1 0,0 0 0,0 0 0,0 0 0,0 1 0,0-1 0,0 0 0,0 1 0,0-1 0,-1 1 0,1 0 0,-2-1 0,1 1 0,-1 0 0,0 0 0,0 0 0,0 0 0,1 0 0,-1 1 0,0-1 0,0 1 0,1 0 0,-1 0 0,0 0 0,-3 2 0,-9 5 0,1 2 0,-1-1 0,1 2 0,1 0 0,0 0 0,1 1 0,-13 16 0,-71 100 0,67-85 0,2 1 0,1 2 0,3 0 0,2 2 0,-29 96 0,48-138 0,1 0 0,0 0 0,0 1 0,0-1 0,1 0 0,0 1 0,1-1 0,-1 0 0,1 1 0,0-1 0,3 8 0,-4-12 0,1 0 0,0-1 0,0 1 0,0-1 0,0 1 0,0-1 0,0 0 0,0 1 0,0-1 0,0 0 0,1 0 0,-1 0 0,0 0 0,1 0 0,-1 0 0,1 0 0,2 1 0,-1-1 0,0-1 0,0 1 0,0-1 0,0 0 0,0 0 0,0 0 0,-1 0 0,1 0 0,0-1 0,0 1 0,0-1 0,0 0 0,-1 0 0,4-2 0,8-3 0,-1-2 0,0 1 0,0-2 0,-1 0 0,0 0 0,-1-1 0,0-1 0,18-21 0,-9 6 0,-1 0 0,-2-1 0,18-34 0,-22 36 0,-1-1 0,-1 0 0,-2 0 0,0-1 0,-2 0 0,-1 0 0,3-31 0,-8 56 0,-1-1 0,0 1 0,1 0 0,-1 0 0,0 0 0,-1-1 0,1 1 0,0 0 0,-1 0 0,1 0 0,-1 0 0,0-1 0,1 1 0,-1 0 0,0 0 0,0 0 0,0 1 0,-1-1 0,1 0 0,0 0 0,-1 1 0,1-1 0,-4-2 0,2 3 0,1 0 0,0 1 0,-1-1 0,1 1 0,-1 0 0,1-1 0,-1 1 0,1 0 0,-1 0 0,1 1 0,-1-1 0,1 1 0,-1-1 0,1 1 0,-1 0 0,1 0 0,-3 1 0,-8 4 0,1 1 0,0 0 0,0 1 0,1 0 0,0 1 0,-12 11 0,8-4 0,1 2 0,1 0 0,0 0 0,2 1 0,0 0 0,1 1 0,1 0 0,0 1 0,2 0 0,-7 31 0,13-49 0,1 0 0,-1 0 0,1 0 0,-1 0 0,1 0 0,0 0 0,0 1 0,1-1 0,-1 0 0,1 0 0,-1 0 0,1 0 0,0 0 0,0 0 0,1 0 0,-1 0 0,0 0 0,1-1 0,3 5 0,-4-5 0,1-1 0,0 0 0,0 1 0,0-1 0,0 0 0,1 0 0,-1 0 0,0 0 0,0 0 0,1-1 0,-1 1 0,0-1 0,1 1 0,-1-1 0,0 0 0,1 0 0,-1 0 0,1 0 0,-1 0 0,0-1 0,1 1 0,-1-1 0,0 1 0,1-1 0,3-2 0,3-1 0,-1 0 0,0 0 0,0-1 0,-1 0 0,1-1 0,-1 1 0,0-1 0,-1-1 0,1 1 0,-1-1 0,-1-1 0,1 1 0,-1-1 0,7-14 0,-3 4 0,-1-1 0,-1 0 0,0-1 0,-2 1 0,5-35 0,-9 51 0,0-1 0,-1 0 0,0 1 0,0-1 0,0 0 0,0 0 0,-1 1 0,1-1 0,-1 0 0,0 1 0,0-1 0,0 1 0,-1-1 0,1 1 0,-3-5 0,2 6 0,0 0 0,1 1 0,-1-1 0,0 1 0,0-1 0,1 1 0,-1 0 0,0 0 0,0 0 0,-1 0 0,1 0 0,0 0 0,0 0 0,0 1 0,-1-1 0,1 1 0,0 0 0,0 0 0,-1-1 0,1 2 0,0-1 0,-1 0 0,1 0 0,0 1 0,-1-1 0,-1 2 0,-3 0 0,-1 1 0,1 0 0,0 0 0,1 1 0,-1-1 0,1 2 0,-1-1 0,1 1 0,1 0 0,-1 0 0,1 0 0,-1 1 0,2 0 0,-8 10 0,-5 12 0,0 0 0,-13 31 0,27-52 0,-17 34 0,1 1 0,3 2 0,1-1 0,2 2 0,-8 52 0,21-92 0,-1 1 0,1-1 0,0 1 0,0 0 0,0-1 0,1 1 0,0-1 0,0 1 0,0-1 0,1 0 0,0 1 0,0-1 0,0 0 0,1 0 0,4 7 0,-6-11 0,0 1 0,1-1 0,0 1 0,-1-1 0,1 1 0,0-1 0,-1 0 0,1 0 0,0 0 0,0 0 0,0 0 0,0-1 0,0 1 0,0 0 0,0-1 0,5 1 0,-3-1 0,-1 0 0,1-1 0,0 1 0,0-1 0,0 0 0,0 0 0,-1 0 0,1 0 0,0-1 0,-1 0 0,1 1 0,3-4 0,19-14 0,-1-2 0,0 0 0,-2-1 0,-1-2 0,0 0 0,-2-2 0,-1 0 0,-1-1 0,-1 0 0,14-34 0,-29 56 0,1 0 0,-1-1 0,-1 1 0,1-1 0,-1 0 0,0 1 0,0-1 0,0 0 0,-1-9 0,0 14 0,0 0 0,0 0 0,0 0 0,0 0 0,-1 0 0,1 1 0,0-1 0,-1 0 0,1 0 0,0 0 0,-1 1 0,1-1 0,-1 0 0,0 1 0,1-1 0,-1 0 0,1 1 0,-1-1 0,0 0 0,1 1 0,-1-1 0,0 1 0,0 0 0,1-1 0,-2 0 0,0 1 0,-1 0 0,1 0 0,0 0 0,-1 0 0,1 0 0,0 1 0,0-1 0,-1 0 0,1 1 0,0 0 0,0-1 0,0 1 0,0 0 0,-3 2 0,-19 11 0,0 1 0,1 0 0,1 2 0,1 1 0,0 0 0,1 2 0,1 0 0,1 1 0,1 1 0,1 1 0,1 0 0,1 1 0,-21 51 0,33-70 0,0-1 0,1 0 0,0 1 0,0-1 0,0 1 0,0-1 0,1 1 0,-1-1 0,1 1 0,1 0 0,-1-1 0,1 1 0,1 6 0,-1-9 0,0 0 0,0 0 0,0 0 0,0 0 0,1 0 0,-1 0 0,1-1 0,-1 1 0,1-1 0,0 1 0,0-1 0,-1 1 0,1-1 0,0 0 0,0 0 0,0 0 0,0 0 0,0 0 0,1-1 0,-1 1 0,0-1 0,0 1 0,0-1 0,1 0 0,-1 0 0,0 0 0,0 0 0,1 0 0,2-1 0,2 0 0,0 0 0,0-1 0,0 0 0,0 0 0,-1-1 0,1 0 0,-1 0 0,0 0 0,0-1 0,0 0 0,0 0 0,-1-1 0,1 0 0,-1 1 0,0-2 0,-1 1 0,1 0 0,-1-1 0,5-9 0,3-5 0,-1-1 0,-1 0 0,-1 0 0,11-38 0,-17 51 0,-1 0 0,0 0 0,-1-1 0,0 1 0,0-1 0,-1 1 0,0-1 0,0 1 0,-3-13 0,3 18 0,-1 0 0,0 0 0,0 0 0,-1 1 0,1-1 0,0 0 0,-1 1 0,0-1 0,0 1 0,1 0 0,-1 0 0,-1-1 0,1 1 0,0 1 0,0-1 0,-1 0 0,1 0 0,-1 1 0,0-1 0,1 1 0,-1 0 0,0 0 0,0 0 0,0 0 0,1 1 0,-1-1 0,0 1 0,0-1 0,0 1 0,-6 1 0,-2-1 0,1 1 0,-1 0 0,0 1 0,1 0 0,0 1 0,-1 0 0,1 1 0,0 0 0,1 1 0,-1-1 0,1 2 0,0 0 0,0 0 0,0 0 0,1 1 0,-14 15 0,14-13 0,0 0 0,0 0 0,1 1 0,1 0 0,0 0 0,0 1 0,1-1 0,0 1 0,1 1 0,0-1 0,0 1 0,2-1 0,-1 1 0,0 23 0,3-31 4,0 0 0,1-1-1,-1 1 1,1 0 0,0-1 0,0 1-1,0-1 1,1 1 0,-1-1 0,1 0-1,0 0 1,0 0 0,0 1 0,0-2-1,0 1 1,1 0 0,0 0 0,-1-1-1,1 0 1,0 1 0,0-1 0,0 0-1,0 0 1,1-1 0,-1 1 0,0-1-1,1 1 1,-1-1 0,1 0 0,0 0-1,6 0 1,2 1-153,-1-1 1,0 0-1,1 0 1,-1-2-1,0 1 1,1-1-1,-1-1 1,0 0-1,15-5 1,-8 0-6678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2.9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516 902 24575,'15'-2'0,"0"1"0,0-2 0,-1 0 0,1-1 0,-1 0 0,1-1 0,-2 0 0,1-2 0,0 1 0,14-11 0,-27 16 0,0 1 0,0-1 0,0 1 0,0 0 0,0-1 0,-1 0 0,1 1 0,0-1 0,0 0 0,0 1 0,-1-1 0,1 0 0,0 0 0,-1 1 0,1-1 0,-1 0 0,1 0 0,-1 0 0,1-1 0,-14-2 0,-32 9 0,15 4 0,2 2 0,-1 1 0,2 1 0,-44 28 0,48-28 0,6 0 0,22-12 0,33-19 0,-33 15 0,-1 0 0,0-1 0,1 1 0,-1-1 0,-1 0 0,1-1 0,-1 1 0,1 0 0,-1-1 0,3-5 0,-6 8 0,1 1 0,-1 0 0,0 0 0,1 0 0,-1-1 0,0 1 0,0 0 0,0-1 0,0 1 0,0 0 0,0 0 0,0-1 0,0 1 0,-1 0 0,1 0 0,0 0 0,-1-1 0,1 1 0,-1-2 0,-1 2 0,1-1 0,-1 0 0,0 0 0,1 1 0,-1-1 0,0 1 0,0 0 0,0-1 0,0 1 0,0 0 0,0 0 0,0 0 0,0 0 0,-4 0 0,-52-7 0,50 8 0,1-1 0,-1 0 0,0 0 0,0 0 0,1-1 0,-1 0 0,-10-5 0,17 7 0,-1-1 0,1 0 0,0 0 0,-1 0 0,1-1 0,0 1 0,0 0 0,0 0 0,0 0 0,0-1 0,1 1 0,-1-1 0,0 1 0,0 0 0,1-1 0,-1 1 0,1-1 0,0 0 0,-1 1 0,1-1 0,0 1 0,0-1 0,0 0 0,0 1 0,0-1 0,0 1 0,0-1 0,1 1 0,-1-1 0,1 0 0,-1 1 0,1-1 0,0-1 0,4-8 0,0 1 0,0 0 0,11-16 0,-11 19 0,11-17 0,2 1 0,0 1 0,1 0 0,2 2 0,36-30 0,124-71 0,-179 120 0,0 0 0,0 0 0,0 0 0,0 0 0,0 0 0,-1-1 0,1 1 0,0-1 0,-1 1 0,1-1 0,-1 0 0,1 1 0,-1-1 0,0 0 0,1 0 0,-1 0 0,0 0 0,1-4 0,-2 6 0,-1 0 0,1-1 0,0 1 0,0-1 0,0 1 0,-1-1 0,1 1 0,0 0 0,0-1 0,-1 1 0,1-1 0,0 1 0,-1 0 0,1 0 0,0-1 0,-1 1 0,1 0 0,-1-1 0,1 1 0,-1 0 0,1 0 0,0 0 0,-1 0 0,1-1 0,-1 1 0,1 0 0,-1 0 0,0 0 0,-28 1 0,-37 13 0,-100 35 0,81-22 0,52-18 0,0 1 0,-48 20 0,64-18 0,31-9 0,34-10 0,184-64 0,-211 62 0,-28 8 0,-36 18 0,4 13 0,2 1 0,1 2 0,1 2 0,-49 65 0,81-98 0,3-1 0,-1-1 0,0 1 0,1 0 0,-1-1 0,0 1 0,1-1 0,-1 1 0,1 0 0,-1 0 0,1-1 0,-1 1 0,1 0 0,0 0 0,-1-1 0,1 1 0,0 0 0,0 0 0,-1 0 0,1 0 0,0 0 0,0-1 0,0 1 0,0 0 0,0 0 0,0 0 0,0 0 0,1 0 0,-1-1 0,0 1 0,0 0 0,1 0 0,-1 0 0,0-1 0,1 1 0,0 1 0,1-1 0,0 0 0,0 0 0,0 0 0,0 0 0,1 0 0,-1 0 0,0-1 0,1 1 0,-1-1 0,0 1 0,1-1 0,3 0 0,77-6 0,-81 5 0,49-5 0,-26 4 0,0-1 0,0-2 0,-1 0 0,30-11 0,-46 9 0,-15 4 0,-23 4 0,-41 18 0,1 4 0,1 2 0,-130 69 0,183-81 0,29-11 0,32-10 0,6-6 0,-27 8 0,-1-1 0,1-1 0,43-21 0,-66 29 0,0 0 0,0-1 0,0 1 0,0 0 0,-1-1 0,1 1 0,0-1 0,0 1 0,-1-1 0,1 0 0,0 1 0,-1-1 0,1 0 0,-1 0 0,1 1 0,-1-1 0,1 0 0,-1 0 0,1 0 0,-1 0 0,0 1 0,1-3 0,-1 3 0,-1-1 0,1 0 0,0 1 0,-1-1 0,1 1 0,-1-1 0,1 1 0,-1-1 0,1 1 0,-1-1 0,0 1 0,1-1 0,-1 1 0,1 0 0,-1-1 0,0 1 0,1 0 0,-1-1 0,0 1 0,0 0 0,0 0 0,-49-7 0,47 7 0,-70 0 0,54 1 0,0 0 0,0-2 0,0 0 0,-30-6 0,47 7 0,1 0 0,0-1 0,0 1 0,0 0 0,0 0 0,0-1 0,-1 1 0,1-1 0,0 1 0,0-1 0,0 1 0,0-1 0,0 0 0,0 0 0,0 1 0,1-1 0,-1 0 0,0 0 0,0 0 0,0 0 0,1 0 0,-1 0 0,1 0 0,-1 0 0,1 0 0,-1 0 0,1 0 0,-1 0 0,1-1 0,0 1 0,0 0 0,0 0 0,-1 0 0,1 0 0,0-1 0,1 1 0,-1 0 0,0 0 0,0 0 0,0-1 0,1 1 0,-1 0 0,1 0 0,-1 0 0,1 0 0,-1 0 0,1 0 0,-1 0 0,1 0 0,0 0 0,0 0 0,-1 0 0,1 0 0,2-1 0,4-7 0,1 1 0,1 0 0,0 0 0,12-9 0,47-26 0,1 2 0,103-43 0,4-2 0,-170 83 0,0 0 0,-1-1 0,1 0 0,-1 1 0,1-2 0,-1 1 0,6-7 0,-11 10 0,0 1 0,1 0 0,-1-1 0,0 1 0,0-1 0,1 1 0,-1-1 0,0 1 0,0 0 0,0-1 0,0 1 0,1-1 0,-1 1 0,0-1 0,0 1 0,0-1 0,0 1 0,0-1 0,0 0 0,0 1 0,-1 0 0,1-1 0,0 1 0,0-1 0,0 1 0,0-1 0,-1 1 0,1-1 0,0 1 0,0-1 0,-1 1 0,1 0 0,-1-1 0,-1-1 0,0 1 0,-1 0 0,1 0 0,0-1 0,-1 2 0,1-1 0,-1 0 0,1 0 0,-1 1 0,0 0 0,-2-1 0,-29-1 0,0 2 0,1 1 0,-1 2 0,-33 7 0,-36 2 0,82-10 0,9-2 0,0 1 0,0 0 0,0 1 0,0 0 0,-15 6 0,28-8 0,-1 0 0,0 0 0,0 0 0,0 0 0,0 0 0,0 1 0,1-1 0,-1 0 0,0 0 0,0 0 0,0 0 0,0 1 0,0-1 0,0 0 0,0 0 0,0 0 0,1 1 0,-1-1 0,0 0 0,0 0 0,0 0 0,0 1 0,0-1 0,0 0 0,0 0 0,0 0 0,0 1 0,0-1 0,0 0 0,-1 0 0,1 0 0,0 1 0,0-1 0,0 0 0,0 0 0,0 0 0,0 0 0,0 1 0,0-1 0,-1 0 0,1 0 0,24 0 0,18-9 0,0-2 0,-1-2 0,0-2 0,65-33 0,-106 48 0,1 0 0,0 0 0,0 0 0,0 0 0,-1-1 0,1 1 0,0 0 0,0-1 0,-1 1 0,1 0 0,0-1 0,0 1 0,-1-1 0,1 1 0,-1-1 0,1 0 0,0 1 0,-1-1 0,1 1 0,-1-1 0,0 0 0,1 0 0,-1 1 0,1-1 0,-1 0 0,0 0 0,0 1 0,1-1 0,-1 0 0,0 0 0,0 0 0,0 1 0,0-1 0,0 0 0,0 0 0,0-1 0,-2 0 0,0 1 0,1-1 0,-1 1 0,0-1 0,0 1 0,0 0 0,0 0 0,0 0 0,-1 0 0,1 0 0,0 0 0,-4 0 0,-73-13 0,-55 6 0,-164 12 0,331-7 0,-1-1 0,0-2 0,46-14 0,94-41 0,-152 54 0,-10 3 0,-1 1 0,-1 0 0,1 0 0,-1-1 0,0 0 0,13-10 0,-22 14 0,1 0 0,0 0 0,0 0 0,-1 0 0,1 0 0,0 0 0,-1 0 0,1 0 0,0 0 0,0 0 0,-1 0 0,1 0 0,0 0 0,0-1 0,-1 1 0,1 0 0,0 0 0,0 0 0,-1-1 0,1 1 0,0 0 0,0 0 0,0 0 0,-1-1 0,1 1 0,0 0 0,0 0 0,0-1 0,0 1 0,0 0 0,0-1 0,-1 1 0,1 0 0,0 0 0,0-1 0,0 1 0,0 0 0,0-1 0,0 1 0,0 0 0,0-1 0,0 1 0,1 0 0,-1 0 0,0-1 0,0 1 0,0 0 0,0 0 0,0-1 0,0 1 0,1 0 0,-1 0 0,0-1 0,0 1 0,0 0 0,0 0 0,1-1 0,-1 1 0,-27 4 0,5 2 0,1 0 0,0 2 0,1 0 0,-1 2 0,2 0 0,-24 16 0,43-26 0,0 0 0,-1 0 0,1 0 0,0 0 0,0 1 0,-1-1 0,1 0 0,0 0 0,0 0 0,-1 0 0,1 1 0,0-1 0,0 0 0,0 0 0,-1 1 0,1-1 0,0 0 0,0 0 0,0 1 0,0-1 0,0 0 0,0 0 0,-1 1 0,1-1 0,0 0 0,0 1 0,0-1 0,0 0 0,0 1 0,0-1 0,0 0 0,0 0 0,0 1 0,0-1 0,1 0 0,-1 1 0,0-1 0,0 0 0,0 0 0,0 1 0,0-1 0,0 0 0,1 1 0,-1-1 0,0 0 0,0 0 0,19 7 0,23-5 0,4-10 0,-22 3 0,-20 5 0,-10 4 0,-1 0 0,0 0 0,0 1 0,0 0 0,1 0 0,0 0 0,0 1 0,0 0 0,0 0 0,1 1 0,0-1 0,1 1 0,-1 0 0,-4 11 0,9-17 0,0-1 0,-1 1 0,1 0 0,0 0 0,0-1 0,0 1 0,0 0 0,0 0 0,0 0 0,0-1 0,0 1 0,0 0 0,0 0 0,0-1 0,0 1 0,0 0 0,1 0 0,-1-1 0,0 1 0,1 0 0,-1 0 0,0-1 0,1 1 0,-1 0 0,1-1 0,-1 1 0,2 0 0,23 7 0,29-11 0,5-6 0,61-18 0,-119 27 0,-1-1 0,1 1 0,0 0 0,-1-1 0,1 1 0,0 0 0,-1 0 0,1 0 0,0 0 0,0-1 0,-1 1 0,1 0 0,0 0 0,0 0 0,-1 1 0,1-1 0,0 0 0,-1 0 0,1 0 0,0 0 0,-1 1 0,1-1 0,1 1 0,-9 12 0,-34 27 0,29-29 0,-9 8 0,-37 38 0,54-53 0,1 1 0,-1-1 0,1 1 0,-1 0 0,1 0 0,1 0 0,-1 0 0,1 1 0,0-1 0,-2 9 0,4-14 0,0 1 0,-1 0 0,1 0 0,0 0 0,1 0 0,-1 0 0,0 0 0,0 0 0,0 0 0,0-1 0,1 1 0,-1 0 0,0 0 0,1 0 0,-1-1 0,1 1 0,-1 0 0,1 0 0,-1-1 0,1 1 0,-1 0 0,1-1 0,0 1 0,0-1 0,-1 1 0,1 0 0,0-1 0,0 0 0,-1 1 0,1-1 0,0 0 0,1 1 0,37 6 0,-36-7 0,1 0 0,-1 1 0,1-1 0,-1 1 0,0-1 0,1 1 0,-1 0 0,0 1 0,6 1 0,-9-2 0,1 0 0,0 0 0,-1 0 0,0 0 0,1 0 0,-1 0 0,1-1 0,-1 1 0,0 0 0,0 0 0,1 0 0,-1 0 0,0 0 0,0 0 0,0 0 0,0 0 0,0 0 0,0 0 0,-1 0 0,1 0 0,0 0 0,0 0 0,-1 0 0,1 0 0,-1 0 0,1 0 0,-1 0 0,1 0 0,-2 1 0,-20 28 0,19-27 0,-38 45 0,17-23 0,1 2 0,2 0 0,1 1 0,1 1 0,-28 58 0,46-85 0,0 0 0,0 0 0,0 0 0,0 0 0,1 0 0,-1 0 0,1 0 0,0 0 0,-1 0 0,1 1 0,0-1 0,0 0 0,0 0 0,1 0 0,-1 0 0,1 0 0,0 3 0,0-4 0,-1 0 0,1 0 0,0-1 0,0 1 0,-1 0 0,1-1 0,0 1 0,0-1 0,0 1 0,0-1 0,0 1 0,0-1 0,0 0 0,0 1 0,0-1 0,0 0 0,0 0 0,0 0 0,0 0 0,0 0 0,0 0 0,0 0 0,0 0 0,2 0 0,6-2 0,-1-1 0,1 1 0,0-1 0,0-1 0,-1 1 0,10-7 0,1-1 0,93-53 0,128-95 0,-239 157 0,-6 3 0,-18 9 0,-28 16 0,42-20 0,1 1 0,0-1 0,0 1 0,1 1 0,-1-1 0,2 1 0,-1 1 0,1-1 0,-8 16 0,13-23 0,1-1 0,0 0 0,0 1 0,0-1 0,0 0 0,0 1 0,0-1 0,0 0 0,0 1 0,-1-1 0,1 0 0,0 1 0,0-1 0,1 1 0,-1-1 0,0 0 0,0 1 0,0-1 0,0 0 0,0 1 0,0-1 0,0 0 0,1 1 0,-1-1 0,0 0 0,0 1 0,0-1 0,1 0 0,-1 0 0,0 1 0,0-1 0,1 0 0,-1 0 0,0 1 0,1-1 0,-1 0 0,0 0 0,1 0 0,-1 0 0,0 0 0,1 1 0,-1-1 0,1 0 0,23-1 0,21-12 0,-23 5 0,-22 8 0,1 0 0,-1 0 0,0 0 0,0 0 0,0 0 0,0 0 0,0 0 0,0 0 0,1 0 0,-1 0 0,0 0 0,0 0 0,0 0 0,0 0 0,0 0 0,1 0 0,-1 0 0,0 0 0,0 0 0,0 1 0,0-1 0,0 0 0,0 0 0,1 0 0,-1 0 0,0 0 0,0 0 0,0 0 0,0 0 0,0 0 0,0 1 0,0-1 0,0 0 0,0 0 0,0 0 0,0 0 0,1 0 0,-1 0 0,0 1 0,0-1 0,0 0 0,0 0 0,0 0 0,0 0 0,0 0 0,0 1 0,0-1 0,0 0 0,0 0 0,0 0 0,0 0 0,0 0 0,-1 1 0,1-1 0,0 0 0,0 0 0,0 0 0,-27 33 0,0-8 0,-40 28 0,46-38 0,1 1 0,1 0 0,1 1 0,0 1 0,-19 25 0,36-42 0,0 0 0,0 0 0,0 0 0,1 1 0,-1-1 0,0 1 0,0-1 0,1 1 0,-1-1 0,1 1 0,-1-1 0,1 1 0,0-1 0,-1 1 0,1-1 0,0 1 0,0 0 0,0-1 0,0 1 0,1 1 0,0-2 0,-1 0 0,1 0 0,0 0 0,-1 0 0,1 0 0,0 0 0,0 0 0,0-1 0,0 1 0,0 0 0,0-1 0,0 1 0,0-1 0,0 1 0,0-1 0,0 1 0,0-1 0,0 0 0,1 1 0,1-1 0,4 1 0,0-1 0,1 0 0,-1 0 0,1-1 0,-1 1 0,0-2 0,9-1 0,84-35 0,-72 27 0,-1 0 0,1 1 0,34-6 0,-52 15 0,84-12 0,-87 13 0,0 0 0,0 0 0,0 0 0,0 1 0,-1-1 0,1 2 0,0-1 0,-1 1 0,1 0 0,-1 0 0,8 4 0,-13-5 0,0 0 0,0-1 0,0 1 0,0 0 0,0 0 0,0 0 0,-1 0 0,1 0 0,0 0 0,0 0 0,-1 0 0,1 0 0,-1 0 0,1 0 0,-1 0 0,1 0 0,-1 1 0,0-1 0,1 0 0,-1 0 0,0 0 0,0 1 0,0 1 0,0 0 0,-1 0 0,1 1 0,-1-1 0,0 0 0,0 0 0,-1 0 0,1 0 0,-4 5 0,-3 4 0,0 0 0,-1-1 0,-11 11 0,-93 80 0,4-3 0,168-157 0,-27 29 0,-1-1 0,26-36 0,-55 65 0,-1-1 0,1 1 0,-1-1 0,0 0 0,0 1 0,0-1 0,0 0 0,0 0 0,0 0 0,0 1 0,0-1 0,-1 0 0,1 0 0,-1 0 0,0 0 0,1 0 0,-1 0 0,0-1 0,0 1 0,0 0 0,0 0 0,-1 0 0,1 0 0,-2-4 0,1 5 0,-1-1 0,0 1 0,0-1 0,0 1 0,0 0 0,0-1 0,0 1 0,0 0 0,0 0 0,-1 1 0,1-1 0,0 0 0,0 1 0,-1-1 0,1 1 0,0 0 0,-1 0 0,1 0 0,-1 0 0,1 0 0,-4 1 0,-51 7 0,1 2 0,1 3 0,-75 26 0,74-21 0,6-1 0,-64 30 0,129-48 0,0-1 0,-1-1 0,16-4 0,0-3 0,-3 2 0,-1-2 0,29-14 0,-55 24 0,0 0 0,0 0 0,0 0 0,-1 0 0,1 0 0,0 0 0,0 0 0,0 0 0,0 0 0,0 0 0,0 0 0,0 0 0,0 0 0,0 0 0,0 0 0,0 0 0,0-1 0,0 1 0,0 0 0,0 0 0,0 0 0,0 0 0,0 0 0,0 0 0,0 0 0,0 0 0,0 0 0,0 0 0,0 0 0,0 0 0,0 0 0,0 0 0,0 0 0,0-1 0,0 1 0,0 0 0,0 0 0,0 0 0,0 0 0,0 0 0,0 0 0,0 0 0,0 0 0,0 0 0,0 0 0,0 0 0,-12 1 0,-15 4 0,-18 8 0,22-8 0,1 2 0,0 0 0,-32 17 0,51-20 0,13-5 0,17-5 0,53-22 0,127-61 0,-163 58 0,-43 31 0,0-1 0,0 1 0,-1-1 0,1 1 0,0-1 0,-1 1 0,1-1 0,0 1 0,-1-1 0,1 0 0,-1 1 0,1-1 0,-1 0 0,1 1 0,-1-1 0,0 0 0,1 0 0,-1 0 0,0 1 0,1-1 0,-1 0 0,0 0 0,0 0 0,0 0 0,0 1 0,0-1 0,0 0 0,0 0 0,0 0 0,0 0 0,0 0 0,-1 1 0,1-1 0,0 0 0,0 0 0,-1 0 0,1 1 0,-1-1 0,1 0 0,-1 0 0,1 1 0,-1-1 0,1 0 0,-1 1 0,1-1 0,-1 1 0,0-1 0,1 1 0,-1-1 0,0 1 0,0-1 0,1 1 0,-2-1 0,-16-4 0,1 1 0,0 0 0,-1 1 0,0 1 0,0 1 0,0 1 0,-27 2 0,2-1 0,-153 8 0,68-1 0,128-8 0,0 0 0,-1 0 0,1 0 0,0 0 0,0 0 0,-1 0 0,1 0 0,0 0 0,-1 0 0,1 0 0,0 0 0,0 0 0,-1 0 0,1 0 0,0 0 0,0 0 0,-1 0 0,1 0 0,0 0 0,0 0 0,-1-1 0,1 1 0,0 0 0,0 0 0,-1 0 0,1 0 0,0-1 0,0 1 0,0 0 0,0 0 0,-1-1 0,1 1 0,0 0 0,0 0 0,0 0 0,0-1 0,0 1 0,0 0 0,0-1 0,0 1 0,-1 0 0,1 0 0,0-1 0,0 1 0,0 0 0,0 0 0,0-1 0,1 1 0,-1 0 0,0-1 0,11-18 0,22-16 0,269-233 0,-94 86 0,-204 179 0,0-1 0,0 0 0,-1 0 0,1 0 0,-1 0 0,0 0 0,4-9 0,-7 13 0,0-1 0,0 1 0,1-1 0,-1 0 0,0 1 0,0-1 0,0 1 0,0-1 0,0 1 0,0-1 0,0 0 0,0 1 0,0-1 0,0 1 0,0-1 0,0 0 0,0 1 0,-1-1 0,1 1 0,0-1 0,0 1 0,-1-1 0,1 1 0,0-1 0,-1 1 0,1-1 0,-1 0 0,0 1 0,-1-1 0,1 0 0,-1 1 0,1-1 0,-1 0 0,0 1 0,1 0 0,-1-1 0,0 1 0,1 0 0,-1 0 0,0 0 0,1 0 0,-4 1 0,-68 13 0,-126 40 0,198-53 0,45-19 0,-20 9 0,0-1 0,41-25 0,-65 35 0,0 0 0,1 0 0,-1 0 0,1 0 0,-1-1 0,0 1 0,1 0 0,-1 0 0,0 0 0,0 0 0,1-1 0,-1 1 0,0 0 0,1 0 0,-1-1 0,0 1 0,0 0 0,0-1 0,1 1 0,-1 0 0,0 0 0,0-1 0,0 1 0,0-1 0,1 1 0,-1 0 0,0-1 0,0 1 0,0 0 0,0-1 0,0 1 0,0 0 0,0-1 0,0 1 0,0-1 0,0 1 0,0 0 0,0-1 0,-1 0 0,-15-4 0,-27 5 0,1 5 0,0 2 0,0 2 0,1 2 0,-69 27 0,91-31 0,37-20 0,5-3 0,-4 1 0,-1 0 0,-1-2 0,-1 0 0,0-1 0,15-23 0,-30 40 0,-1 1 0,1-1 0,0 0 0,-1 1 0,1-1 0,-1 0 0,1 1 0,-1-1 0,0 0 0,1 0 0,-1 0 0,0 1 0,1-1 0,-1 0 0,0 0 0,0 0 0,0 0 0,0 1 0,0-1 0,0 0 0,0 0 0,0 0 0,0 0 0,0 0 0,0 1 0,0-1 0,-1 0 0,1 0 0,0 0 0,-1 0 0,1 1 0,-1-1 0,1 0 0,-1 1 0,1-1 0,-1 0 0,1 1 0,-1-1 0,1 0 0,-1 1 0,0-1 0,1 1 0,-2-1 0,-38-7 0,27 7 0,13 1 0,0 0 0,-1 0 0,1 0 0,0 0 0,0 0 0,-1 0 0,1 0 0,0-1 0,0 1 0,-1 0 0,1 0 0,0 0 0,0 0 0,-1 0 0,1 0 0,0 0 0,0 0 0,0-1 0,-1 1 0,1 0 0,0 0 0,0 0 0,0-1 0,-1 1 0,1 0 0,0 0 0,0 0 0,0-1 0,0 1 0,0 0 0,0 0 0,-1-1 0,1 1 0,0 0 0,0 0 0,0-1 0,0 1 0,0 0 0,0-1 0,8-10 0,15-7 0,-14 13 0,15-12 0,-25 9 0,-16 3 0,-41 5 0,37 2 0,118-58 0,-41 26 0,-56 30 0,0 0 0,0 0 0,1 0 0,-1 0 0,0 0 0,0 0 0,0 0 0,0 0 0,0 0 0,0-1 0,1 1 0,-1 0 0,0 0 0,0 0 0,0 0 0,0 0 0,0 0 0,0 0 0,1 0 0,-1 0 0,0 0 0,0-1 0,0 1 0,0 0 0,0 0 0,0 0 0,0 0 0,0 0 0,0 0 0,0 0 0,0-1 0,0 1 0,0 0 0,0 0 0,1 0 0,-1 0 0,0 0 0,0-1 0,0 1 0,0 0 0,0 0 0,-1 0 0,1 0 0,0 0 0,0-1 0,0 1 0,0 0 0,0 0 0,0 0 0,0 0 0,0 0 0,0 0 0,0-1 0,0 1 0,0 0 0,0 0 0,-1 0 0,1 0 0,0 0 0,-13-1 0,-18 6 0,-21 13 0,40-12 0,0-2 0,0 1 0,0-2 0,-20 4 0,76-42 0,-35 30 0,-1-1 0,0-1 0,0 1 0,0-1 0,-1-1 0,0 1 0,8-14 0,-14 21-2,-1 0 0,0-1 0,1 1 0,-1 0 0,0-1 0,0 1 0,1 0 0,-1-1 0,0 1 0,0-1 0,0 1 0,1 0-1,-1-1 1,0 1 0,0-1 0,0 1 0,0 0 0,0-1 0,0 1 0,0-1 0,0 1 0,0-1 0,0 1 0,0 0 0,0-1 0,0 1 0,-1-1 0,1 1-1,0 0 1,0-1 0,0 1 0,-1-1 0,1 1 0,0 0 0,0-1 0,-1 1 0,1 0 0,-1-1 0,-19 0 202,-21 12-1685,28-4-5341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5.8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5 0,0 10 0,0 4 0,0 1 0,0 1 0,0-1 0,0-6-8191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6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1 141 24575,'0'-5'0,"4"-1"0,7-5 0,10-4 0,5-4 0,4 0 0,1 0 0,-1 3 0,-5 0 0,-7 2-8191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2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24575,'4'0'0,"11"0"0,3-5 0,3-1 0,-3-4 0,1-1 0,-3 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9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8.5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9.5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24575,'0'9'0,"0"7"0,0 6 0,5 4 0,0 1 0,1 6 0,3 1 0,0 0 0,-1-2 0,-2-2 0,-3-1 0,0-6-8191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11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60 24575,'4'0'0,"2"-5"0,4-1 0,5 0 0,5 1 0,-2-3 0,1 0 0,-3-3 0,-4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30.82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74 1 24575,'-4'0'0,"-6"0"0,-2 4 0,-3 2 0,1 4 0,3 5 0,3 5 0,13-2 0,9-4 0,7-4 0,4-3 0,3-4 0,1-2 0,-5-5 0,-6-3-8191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1.46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396 858 24575,'20'-2'0,"0"0"0,0-1 0,-1-2 0,0 0 0,0 0 0,0-2 0,0-1 0,-1 0 0,-1-1 0,18-12 0,-34 21 0,-1 0 0,1 0 0,-1 0 0,1 0 0,-1 0 0,0-1 0,1 1 0,-1 0 0,1 0 0,-1 0 0,1-1 0,-1 1 0,0 0 0,1-1 0,-1 1 0,0 0 0,1-1 0,-1 1 0,0 0 0,1-1 0,-1 1 0,0-1 0,0 1 0,0 0 0,1-1 0,-1 1 0,0-1 0,0 1 0,0-1 0,0 1 0,0-1 0,0 1 0,0-1 0,0 1 0,0-1 0,0 1 0,0-1 0,-19-1 0,-30 9 0,14 1 0,1 2 0,0 1 0,-45 21 0,127-60 0,-2-1 0,74-62 0,-119 91 0,-1 0 0,1-1 0,0 1 0,-1-1 0,1 1 0,0-1 0,-1 1 0,1-1 0,-1 1 0,1-1 0,-1 0 0,1 1 0,-1-1 0,1 0 0,-1 1 0,0-1 0,1 0 0,-1 0 0,0 1 0,0-1 0,0 0 0,1 0 0,-1 1 0,0-1 0,0 0 0,0 0 0,0 0 0,0 1 0,0-1 0,-1-1 0,0 1 0,0 1 0,-1-1 0,1 1 0,0-1 0,-1 1 0,1-1 0,0 1 0,-1 0 0,1 0 0,0 0 0,-1 0 0,1 0 0,-1 0 0,1 0 0,-2 1 0,-64 13 0,62-13 0,-22 6 0,-5 0 0,0 2 0,1 1 0,-49 23 0,65-22 0,16-7 0,28-13 0,-14 1 0,-1-1 0,0-1 0,-1 0 0,0-1 0,0-1 0,-1 1 0,-1-2 0,0 0 0,-1 0 0,9-15 0,-5 4 0,0 0 0,-2 0 0,-1-1 0,0-1 0,8-37 0,-17 57 0,-1 1 0,1 0 0,-2-1 0,1 1 0,0-1 0,-1 1 0,0-1 0,-1 0 0,1 1 0,-1-1 0,0 1 0,0 0 0,-1-1 0,-3-8 0,3 11 0,0 0 0,0 1 0,0-1 0,-1 1 0,1 0 0,-1-1 0,1 1 0,-1 0 0,0 0 0,1 1 0,-1-1 0,0 1 0,0-1 0,0 1 0,-1 0 0,1 0 0,0 0 0,0 1 0,-1-1 0,1 1 0,0-1 0,-1 1 0,1 0 0,0 1 0,-5 0 0,-5 0 0,1 2 0,0-1 0,0 2 0,0-1 0,0 2 0,0 0 0,-18 10 0,-77 55 0,79-51 0,14-9 0,-58 43 0,65-48 0,1 1 0,1-1 0,-1 1 0,1 0 0,0 1 0,0-1 0,1 1 0,-6 10 0,10-17 0,-1 1 0,1 0 0,0-1 0,-1 1 0,1 0 0,0-1 0,0 1 0,0 0 0,-1 0 0,1-1 0,0 1 0,0 0 0,0 0 0,0-1 0,0 1 0,0 0 0,0 0 0,1-1 0,-1 1 0,0 0 0,0-1 0,0 1 0,1 0 0,-1 0 0,0-1 0,1 1 0,-1-1 0,1 1 0,-1 0 0,1-1 0,0 2 0,1-1 0,0-1 0,0 1 0,-1 0 0,1-1 0,0 1 0,0-1 0,0 0 0,0 0 0,0 1 0,0-1 0,0 0 0,2-1 0,55-11 0,-28 2 0,-1-1 0,-1-1 0,44-25 0,-59 29 0,-1-1 0,0 0 0,0-1 0,-1-1 0,0 0 0,-1 0 0,0-1 0,17-27 0,-26 38 0,-1-1 0,0 0 0,1 0 0,-1 0 0,0 0 0,0 0 0,-1 0 0,1 0 0,0 0 0,-1 0 0,1 0 0,-1 0 0,1 0 0,-1 0 0,0 0 0,0-1 0,0 1 0,0 0 0,-1 0 0,1 0 0,0 0 0,-1 0 0,0 0 0,-1-4 0,0 4 0,0-1 0,0 1 0,-1 0 0,1 0 0,-1 0 0,1 1 0,-1-1 0,1 1 0,-1-1 0,0 1 0,0 0 0,0 0 0,0 0 0,0 0 0,-4 0 0,-9-1 0,-1 0 0,1 1 0,-1 1 0,0 0 0,-22 5 0,24-2 0,1 1 0,0 0 0,0 2 0,0-1 0,1 2 0,-1 0 0,2 0 0,-1 1 0,1 1 0,0 0 0,1 1 0,-15 15 0,13-11 0,1 0 0,0 1 0,1 0 0,1 1 0,0 0 0,1 1 0,1 0 0,1 0 0,-8 27 0,14-41 0,0-1 0,0 0 0,1 1 0,-1 0 0,1-1 0,0 1 0,0-1 0,0 1 0,0-1 0,0 1 0,1-1 0,-1 1 0,1-1 0,-1 1 0,1-1 0,0 1 0,0-1 0,0 1 0,0-1 0,1 0 0,-1 0 0,3 3 0,-1-2 0,0-1 0,1 1 0,-1-1 0,0 0 0,1 0 0,-1-1 0,1 1 0,0-1 0,0 0 0,-1 1 0,1-2 0,0 1 0,5 0 0,6 0 0,0-1 0,0 0 0,0-1 0,0-1 0,-1 0 0,1-1 0,15-6 0,1-3 0,1-1 0,-1-1 0,-1-2 0,-1-2 0,0 0 0,-1-2 0,29-27 0,-39 31 0,-2 0 0,0-1 0,-1-1 0,-1 0 0,0-1 0,-2 0 0,0-1 0,-1 0 0,-1-1 0,-1-1 0,10-32 0,-18 51 0,0-1 0,0 1 0,-1 0 0,1 0 0,-1 0 0,1 0 0,-1-1 0,0 1 0,-1 0 0,1 0 0,0 0 0,-1-1 0,0 1 0,0 0 0,0 0 0,0 0 0,0 0 0,0 0 0,-2-2 0,0 3 0,1 0 0,0 0 0,-1 0 0,1 1 0,-1-1 0,0 1 0,1-1 0,-1 1 0,0 0 0,0 0 0,0 0 0,0 1 0,0-1 0,0 1 0,0 0 0,0 0 0,0 0 0,0 0 0,0 0 0,-3 1 0,-11 1 0,0 2 0,1-1 0,0 2 0,0 0 0,0 1 0,0 1 0,1 0 0,0 2 0,1-1 0,-1 2 0,2-1 0,-1 2 0,2 0 0,-15 15 0,12-10 0,1 0 0,0 1 0,1 0 0,1 1 0,1 1 0,0 0 0,2 0 0,0 1 0,1 1 0,-9 35 0,16-54 0,1-1 0,-1 1 0,1-1 0,0 1 0,0 0 0,0-1 0,0 1 0,0 0 0,0-1 0,0 1 0,0 0 0,0-1 0,1 1 0,-1 0 0,1-1 0,-1 1 0,1-1 0,0 1 0,0-1 0,0 1 0,-1-1 0,1 0 0,1 1 0,-1-1 0,2 2 0,0-1 0,-1-1 0,1 0 0,0 0 0,0 0 0,-1 0 0,1 0 0,0 0 0,0-1 0,0 0 0,0 1 0,0-1 0,0 0 0,4-1 0,4 0 0,-1-1 0,0 0 0,1 0 0,-1-1 0,0 0 0,0-1 0,14-8 0,-9 2 0,-1-1 0,0 0 0,0-2 0,-1 1 0,-1-2 0,0 0 0,-1 0 0,-1-1 0,11-19 0,-8 11 0,-1-1 0,-2-1 0,-1 1 0,0-1 0,8-46 0,-16 66 0,0 0 0,0 0 0,-1 0 0,0-1 0,0 1 0,0 0 0,0 0 0,-1 0 0,0-1 0,0 1 0,-1 0 0,1 0 0,-1 0 0,0 0 0,0 1 0,-1-1 0,1 0 0,-1 1 0,0 0 0,0-1 0,-1 1 0,1 1 0,-1-1 0,-6-5 0,4 5 0,-1 0 0,0 1 0,1-1 0,-1 1 0,0 1 0,-1 0 0,1-1 0,0 2 0,-1-1 0,1 1 0,-1 1 0,1-1 0,-1 1 0,1 0 0,-1 1 0,-12 2 0,7 0 0,-1 1 0,1 0 0,0 0 0,0 2 0,0-1 0,1 2 0,0 0 0,0 0 0,0 1 0,1 1 0,0-1 0,1 2 0,0 0 0,1 0 0,0 0 0,0 1 0,1 1 0,0 0 0,1 0 0,1 0 0,0 1 0,0-1 0,-4 20 0,7-19 0,-1 0 0,2 1 0,-1-1 0,1 23 0,1-33 0,1-1 0,0 1 0,1 0 0,-1-1 0,0 1 0,1-1 0,-1 1 0,1-1 0,0 1 0,0-1 0,0 1 0,0-1 0,0 0 0,1 1 0,-1-1 0,0 0 0,1 0 0,0 0 0,0 0 0,0 0 0,-1-1 0,1 1 0,1 0 0,-1-1 0,4 2 0,11 4 0,0-1 0,1-1 0,0 0 0,1-1 0,-1-2 0,1 0 0,-1 0 0,1-2 0,-1 0 0,1-1 0,-1-1 0,1-1 0,-1-1 0,0 0 0,0-1 0,24-11 0,-28 10 0,-1 0 0,0-1 0,0 0 0,-1-1 0,1-1 0,-2 0 0,1 0 0,-2-1 0,1-1 0,-1 0 0,-1 0 0,0-1 0,0 0 0,-1 0 0,-1-1 0,0 0 0,-1-1 0,0 0 0,-1 1 0,6-28 0,-11 39 0,3-14 0,0 1 0,-2-1 0,1-30 0,-2 43 0,0 0 0,-1 0 0,1 0 0,-1 0 0,1 0 0,-1 0 0,0 0 0,0 0 0,0 0 0,0 0 0,-1 0 0,1 1 0,-1-1 0,1 0 0,-1 1 0,0-1 0,0 1 0,-1 0 0,1 0 0,0 0 0,-1 0 0,1 0 0,-1 0 0,1 1 0,-1-1 0,-5-1 0,-4 0 0,1 0 0,-1 1 0,0 0 0,1 1 0,-1 1 0,0 0 0,0 0 0,0 2 0,1-1 0,-1 1 0,0 1 0,1 0 0,0 0 0,0 1 0,0 1 0,-19 10 0,17-7 0,0 0 0,0 1 0,1 1 0,0 0 0,1 0 0,0 1 0,0 1 0,1 0 0,1 0 0,0 1 0,1 0 0,-9 18 0,8-12 0,1 1 0,1 1 0,0-1 0,2 1 0,0 1 0,2-1 0,0 0 0,0 24 0,3-40 0,0 1 0,1 0 0,-1-1 0,1 1 0,0-1 0,0 1 0,1-1 0,0 1 0,0-1 0,0 0 0,0 0 0,1 0 0,0 0 0,0 0 0,0-1 0,1 1 0,0-1 0,-1 0 0,1 0 0,1 0 0,-1-1 0,1 1 0,-1-1 0,1 0 0,0 0 0,0-1 0,0 0 0,0 1 0,1-2 0,-1 1 0,1-1 0,-1 1 0,1-2 0,-1 1 0,8 0 0,-8-1 0,0 0 0,0-1 0,0 1 0,0-1 0,0 0 0,0 0 0,0-1 0,0 1 0,0-1 0,-1 0 0,1-1 0,-1 1 0,1-1 0,-1 0 0,0 0 0,0 0 0,0 0 0,0-1 0,-1 1 0,1-1 0,-1 0 0,0 0 0,0-1 0,-1 1 0,1-1 0,3-8 0,5-12 0,-2 0 0,0-1 0,9-46 0,-17 65 0,8-35 0,-1 0 0,-3-1 0,0-60 0,-5 100 0,0-1 0,0 1 0,0-1 0,-1 1 0,1 0 0,-1-1 0,0 1 0,0 0 0,-1 0 0,1-1 0,0 1 0,-1 0 0,0 0 0,0 1 0,0-1 0,0 0 0,-3-2 0,3 3 0,0 1 0,0 0 0,0-1 0,0 1 0,-1 0 0,1 1 0,0-1 0,0 0 0,-1 1 0,1-1 0,-1 1 0,1 0 0,0 0 0,-1 0 0,1 0 0,-1 0 0,1 0 0,0 0 0,-1 1 0,1 0 0,0-1 0,-1 1 0,1 0 0,0 0 0,-3 1 0,-6 5 0,-1 0 0,1 0 0,1 1 0,-1 1 0,2 0 0,-1 0 0,1 1 0,0 0 0,1 0 0,-8 13 0,-11 20 0,-27 57 0,9-5 0,4 1 0,-30 109 0,51-132 0,3-1 0,4 2 0,-8 125 0,20-187 0,1 0 0,0-1 0,1 1 0,0 0 0,5 17 0,-6-26 0,1-1 0,0 0 0,0 0 0,0 1 0,0-1 0,0 0 0,0 0 0,1 0 0,-1 0 0,1 0 0,-1 0 0,1-1 0,0 1 0,0 0 0,0-1 0,0 1 0,0-1 0,0 0 0,0 0 0,0 0 0,0 0 0,1 0 0,-1 0 0,0 0 0,1-1 0,-1 1 0,1-1 0,-1 0 0,0 0 0,1 0 0,-1 0 0,3 0 0,8-2 0,0-1 0,0 0 0,0-1 0,0-1 0,-1 0 0,0 0 0,0-1 0,0-1 0,-1 0 0,0 0 0,0-1 0,14-14 0,13-14 0,58-70 0,-64 67 0,-2-2 0,50-88 0,-67 102 0,-1 0 0,-1 0 0,-1-1 0,-1 0 0,-2-1 0,6-43 0,-12 66 0,-1 0 0,1 0 0,-1 0 0,-1 0 0,1 0 0,-1 1 0,0-1 0,-2-7 0,2 12 0,1 0 0,-1-1 0,0 1 0,1 0 0,-1 0 0,0 0 0,0-1 0,1 1 0,-1 0 0,0 0 0,0 0 0,0 0 0,0 1 0,-1-1 0,1 0 0,0 0 0,0 1 0,0-1 0,-1 0 0,1 1 0,0 0 0,0-1 0,-1 1 0,1 0 0,-1-1 0,1 1 0,0 0 0,-1 0 0,1 0 0,0 0 0,-1 0 0,1 1 0,0-1 0,-1 0 0,1 1 0,0-1 0,-1 0 0,-1 2 0,-7 2 0,0 1 0,1 0 0,0 1 0,0 0 0,1 0 0,-1 1 0,-11 11 0,16-13 0,-1-1 0,1 1 0,0-1 0,0 1 0,1 0 0,-1 1 0,1-1 0,1 0 0,-1 1 0,1 0 0,0 0 0,0-1 0,0 1 0,-1 10 0,3-15 0,0 0 0,0 1 0,0-1 0,0 0 0,0 0 0,0 1 0,0-1 0,0 0 0,1 0 0,-1 0 0,0 1 0,1-1 0,-1 0 0,1 0 0,-1 0 0,1 0 0,-1 0 0,1 0 0,0 0 0,0 0 0,0 0 0,-1 0 0,1 0 0,0 0 0,0 0 0,0-1 0,0 1 0,1 0 0,-1-1 0,0 1 0,0-1 0,0 1 0,0-1 0,0 0 0,1 1 0,-1-1 0,0 0 0,0 0 0,1 0 0,-1 0 0,0 0 0,0 0 0,1 0 0,-1 0 0,0 0 0,0-1 0,1 1 0,-1-1 0,0 1 0,0-1 0,0 1 0,1-2 0,4 0 0,-1 0 0,1 0 0,-1-1 0,0 0 0,0 0 0,0-1 0,-1 0 0,1 1 0,-1-1 0,5-6 0,-3 2 0,0-2 0,-1 1 0,0 0 0,0-1 0,-1 0 0,-1 0 0,1 0 0,-2-1 0,1 1 0,-2-1 0,1 1 0,-1-1 0,-1 0 0,0 1 0,-2-20 0,1 28 0,1 0 0,0 0 0,-1 0 0,0 1 0,1-1 0,-1 0 0,0 0 0,0 0 0,0 1 0,0-1 0,0 0 0,0 1 0,-1-1 0,1 1 0,-1-1 0,1 1 0,-1 0 0,1-1 0,-1 1 0,0 0 0,1 0 0,-1 0 0,0 1 0,0-1 0,0 0 0,0 1 0,1-1 0,-1 1 0,0-1 0,0 1 0,0 0 0,0 0 0,0 0 0,0 0 0,0 0 0,0 1 0,0-1 0,0 0 0,0 1 0,0 0 0,0-1 0,0 1 0,-3 2 0,-5 1 0,0 2 0,1-1 0,0 1 0,0 1 0,0-1 0,-12 13 0,3-1 0,1 1 0,1 0 0,0 1 0,1 1 0,2 1 0,0 0 0,1 0 0,1 1 0,1 1 0,1-1 0,-10 46 0,19-66 0,-1-1 0,1 1 0,-1-1 0,1 0 0,0 1 0,0-1 0,0 1 0,0-1 0,0 1 0,1-1 0,-1 1 0,1-1 0,0 0 0,0 1 0,-1-1 0,1 0 0,1 0 0,-1 0 0,3 4 0,-3-5 0,0 0 0,1 0 0,-1 0 0,1-1 0,0 1 0,-1 0 0,1-1 0,0 0 0,-1 1 0,1-1 0,0 0 0,-1 0 0,1 0 0,0 0 0,0 0 0,-1 0 0,1 0 0,0 0 0,-1-1 0,1 1 0,1-1 0,6-3 0,0 1 0,0-1 0,-1-1 0,0 1 0,1-1 0,-2-1 0,1 0 0,11-11 0,0-4 0,-2-1 0,0 0 0,-2-2 0,-1 1 0,0-2 0,18-46 0,-13 15 0,-1 0 0,11-70 0,-28 121 0,12-83 0,-13 81 0,0 0 0,0 0 0,-1 0 0,0 0 0,0 0 0,0 1 0,-1-1 0,0 0 0,0 1 0,-5-10 0,6 14 0,0 0 0,0 0 0,0 1 0,0-1 0,-1 1 0,1-1 0,-1 1 0,1-1 0,-1 1 0,1 0 0,-1 0 0,0-1 0,1 1 0,-1 0 0,0 1 0,0-1 0,0 0 0,0 0 0,0 1 0,0-1 0,0 1 0,0 0 0,0 0 0,0 0 0,0 0 0,0 0 0,0 0 0,0 0 0,0 0 0,0 1 0,0-1 0,0 1 0,0 0 0,1-1 0,-1 1 0,-2 1 0,-5 3 0,0 0 0,1 0 0,0 1 0,0 0 0,0 0 0,-8 10 0,-20 24 0,1 1 0,2 2 0,2 2 0,2 0 0,2 2 0,2 1 0,3 1 0,1 2 0,3-1 0,-14 59 0,30-99 0,0 0 0,0 0 0,1 0 0,0 0 0,1 0 0,0 12 0,1-20 0,-1 0 0,0 0 0,0 0 0,1 0 0,0 0 0,-1 0 0,1 0 0,0 0 0,0-1 0,0 1 0,0 0 0,0-1 0,0 1 0,0-1 0,1 1 0,-1-1 0,0 1 0,1-1 0,0 0 0,-1 0 0,1 0 0,-1 0 0,1 0 0,0 0 0,0 0 0,0 0 0,0-1 0,-1 1 0,1-1 0,0 1 0,0-1 0,0 0 0,0 0 0,0 0 0,0 0 0,4-1 0,4 0 0,0-1 0,0 0 0,0-1 0,0 0 0,-1 0 0,1-1 0,-1-1 0,0 1 0,0-2 0,0 1 0,-1-1 0,14-12 0,-1-2 0,0-1 0,-1-1 0,21-29 0,-23 25 0,0 0 0,15-32 0,-29 50 0,0 0 0,0-1 0,-1 0 0,0 0 0,0 1 0,-1-2 0,-1 1 0,1 0 0,-1 0 0,-1-1 0,-1-15 0,-1 18 77,5 16-1519,5-1-5384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55.54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593 196 24575,'-19'2'0,"-1"0"0,0 1 0,1 1 0,0 1 0,0 1 0,0 0 0,1 2 0,0 0 0,0 1 0,1 1 0,0 0 0,1 1 0,0 1 0,1 1 0,0 0 0,1 1 0,1 0 0,0 1 0,1 1 0,-19 29 0,13-9 0,1 0 0,1 2 0,2-1 0,2 2 0,1 0 0,2 0 0,2 0 0,-3 66 0,10-101 0,0 0 0,0 0 0,0 0 0,1 0 0,0 0 0,-1-1 0,2 1 0,-1 0 0,0 0 0,1-1 0,-1 1 0,1-1 0,0 1 0,0-1 0,1 0 0,-1 0 0,5 5 0,-2-4 0,0 0 0,1 0 0,0 0 0,-1-1 0,1 0 0,0 0 0,1 0 0,-1-1 0,11 3 0,-1-1 0,0-2 0,0 0 0,0 0 0,1-2 0,-1 0 0,0-1 0,0-1 0,19-3 0,-22 0 0,0 1 0,0-2 0,0 1 0,-1-2 0,0 0 0,0 0 0,-1-1 0,0 0 0,0-1 0,-1-1 0,0 1 0,-1-2 0,0 1 0,12-19 0,1-5 0,-2 0 0,-1-2 0,25-69 0,-29 66 0,-2-1 0,-2-1 0,7-46 0,-16 74 0,0 0 0,-1 0 0,-1 0 0,0-1 0,0 1 0,-2 0 0,1 0 0,-2 0 0,0 0 0,0 1 0,-1-1 0,-1 1 0,0 0 0,-8-14 0,11 22 0,-1 1 0,1-1 0,-1 1 0,0 0 0,0 0 0,0 0 0,0 0 0,-1 1 0,1-1 0,-1 1 0,1 0 0,-1 0 0,0 0 0,0 0 0,0 1 0,0-1 0,-7 0 0,4 1 0,0 1 0,1 0 0,-1 0 0,0 0 0,0 1 0,1 0 0,-1 1 0,1-1 0,-1 1 0,-8 4 0,0 1 0,0 1 0,1 0 0,0 1 0,0 0 0,1 2 0,0-1 0,0 2 0,-11 13 0,13-13 0,1 0 0,1 1 0,0 0 0,1 0 0,1 1 0,0 0 0,0 0 0,2 1 0,-1 0 0,2 0 0,0 0 0,1 0 0,1 1 0,0-1 0,0 19 0,3-31 0,-1 1 0,1-1 0,-1 1 0,1-1 0,0 1 0,1-1 0,-1 0 0,0 1 0,1-1 0,0 0 0,0 0 0,0 0 0,0 0 0,0-1 0,1 1 0,-1 0 0,1-1 0,-1 0 0,1 1 0,0-1 0,0 0 0,0-1 0,0 1 0,1 0 0,-1-1 0,0 0 0,1 0 0,-1 0 0,1 0 0,-1 0 0,1-1 0,-1 1 0,1-1 0,6-1 0,3 2 0,-1-2 0,1 0 0,-1-1 0,1 0 0,-1 0 0,0-2 0,0 1 0,21-11 0,-20 7 0,0-2 0,-1 1 0,0-2 0,-1 1 0,0-2 0,0 0 0,-1 0 0,-1 0 0,0-1 0,0-1 0,-1 0 0,-1 0 0,0 0 0,-1-1 0,0 0 0,-2 0 0,1 0 0,-1-1 0,-1 0 0,1-21 0,-3 34 0,-1-1 0,0 0 0,1 0 0,-1 0 0,0 0 0,-1 1 0,1-1 0,0 0 0,-1 0 0,0 0 0,0 1 0,0-1 0,0 0 0,0 1 0,0-1 0,-1 1 0,1-1 0,-1 1 0,1 0 0,-1 0 0,-2-3 0,1 3 0,-1 0 0,1 0 0,-1 0 0,0 0 0,1 0 0,-1 1 0,0 0 0,0-1 0,0 2 0,0-1 0,0 0 0,0 1 0,-5-1 0,-7 2 0,0 0 0,0 1 0,0 0 0,1 1 0,-1 1 0,-21 8 0,16-3 0,1 1 0,1 0 0,-1 2 0,2 0 0,0 1 0,0 1 0,-28 30 0,22-18 0,0 1 0,2 2 0,1 0 0,-19 36 0,34-54 0,1 0 0,0 0 0,0 1 0,1-1 0,1 1 0,-4 21 0,6-31 0,1 1 0,0-1 0,0 0 0,0 1 0,0-1 0,0 0 0,0 1 0,0-1 0,1 1 0,0-1 0,-1 0 0,1 0 0,0 1 0,0-1 0,0 0 0,0 0 0,0 0 0,1 0 0,-1 0 0,0 0 0,1-1 0,0 1 0,-1 0 0,1-1 0,0 1 0,0-1 0,0 1 0,0-1 0,0 0 0,0 0 0,0 0 0,1 0 0,-1 0 0,0-1 0,0 1 0,1-1 0,-1 1 0,0-1 0,1 0 0,4 0 0,-1-1 0,1 1 0,-1-1 0,1 0 0,-1-1 0,1 1 0,-1-1 0,0-1 0,0 1 0,0-1 0,0 0 0,0 0 0,0-1 0,-1 0 0,0 0 0,0 0 0,0 0 0,5-6 0,9-10 0,-2-1 0,26-39 0,-29 38 0,-1-1 0,-1 0 0,-1 0 0,-1-1 0,-1 0 0,-2-1 0,0 0 0,-1 0 0,-2-1 0,-1 1 0,0-1 0,-2 0 0,-1 0 0,-5-38 0,4 60 0,0-1 0,0 0 0,0 1 0,0-1 0,-1 1 0,1 0 0,-1-1 0,0 1 0,-1 0 0,1 0 0,-1 0 0,0 1 0,1-1 0,-2 1 0,1-1 0,-5-3 0,5 5 0,0 1 0,0 0 0,0-1 0,0 1 0,0 0 0,0 0 0,-1 1 0,1-1 0,0 1 0,-1-1 0,1 1 0,0 0 0,0 0 0,-1 1 0,1-1 0,0 1 0,-1 0 0,1-1 0,0 1 0,0 1 0,0-1 0,0 0 0,-5 4 0,-8 4 0,1 2 0,0 0 0,0 0 0,1 2 0,0-1 0,1 2 0,1 0 0,-18 25 0,-7 18 0,-29 61 0,50-88 0,-3 5 0,3 1 0,0 1 0,-14 56 0,25-73 0,0 0 0,2 0 0,0 0 0,1 0 0,2 1 0,0-1 0,1 0 0,5 33 0,-5-50 0,0 0 0,-1 1 0,1-1 0,0 0 0,1 0 0,-1 0 0,1 0 0,-1-1 0,1 1 0,0 0 0,0-1 0,0 1 0,0-1 0,1 0 0,-1 1 0,0-1 0,1 0 0,0 0 0,-1-1 0,1 1 0,0-1 0,0 1 0,0-1 0,0 0 0,0 0 0,0 0 0,1 0 0,-1-1 0,0 0 0,0 1 0,1-1 0,-1 0 0,0 0 0,0-1 0,0 1 0,7-2 0,2-1 0,0 0 0,0 0 0,0-1 0,-1-1 0,1 0 0,-1-1 0,0 0 0,14-11 0,-1-2 0,-1-2 0,-1-1 0,-1 0 0,-1-2 0,-1 0 0,-1-1 0,16-32 0,-5 5 0,-3-2 0,33-98 0,-46 114 0,-2 0 0,-2-1 0,-1 0 0,3-48 0,-10 83 0,-1 0 0,0 0 0,0 1 0,0-1 0,-1 0 0,1 0 0,-1 0 0,0 1 0,0-1 0,0 0 0,-1 1 0,1-1 0,-1 1 0,0 0 0,0-1 0,0 1 0,0 0 0,-1 0 0,1 0 0,-1 1 0,0-1 0,1 0 0,-7-3 0,5 4 0,-1 0 0,1 1 0,0-1 0,-1 1 0,1 0 0,-1 0 0,0 1 0,1-1 0,-1 1 0,1 0 0,-1 0 0,0 1 0,1-1 0,-1 1 0,1 0 0,-1 0 0,1 1 0,-1-1 0,-4 4 0,-3 1 0,-1 1 0,2 1 0,-1 0 0,1 1 0,0 0 0,1 1 0,0 0 0,1 0 0,0 1 0,0 0 0,1 1 0,-11 22 0,-5 14 0,-34 98 0,58-146 0,-3 7 0,-28 95 0,28-93 0,1 0 0,1 0 0,0 0 0,0 1 0,1-1 0,0 1 0,0-1 0,4 19 0,-3-26 0,0 0 0,0 0 0,-1-1 0,1 1 0,1 0 0,-1 0 0,0 0 0,0-1 0,1 1 0,-1 0 0,1-1 0,-1 1 0,1-1 0,-1 0 0,1 1 0,0-1 0,0 0 0,0 0 0,0 0 0,0 0 0,0-1 0,0 1 0,0-1 0,0 1 0,0-1 0,0 1 0,0-1 0,0 0 0,0 0 0,1 0 0,-1 0 0,0-1 0,0 1 0,0 0 0,0-1 0,3-1 0,4 0 0,0-1 0,0 0 0,0-1 0,-1 0 0,1 0 0,15-11 0,-3-3 0,-1 0 0,0-1 0,-2-1 0,0-1 0,-1-1 0,-1-1 0,-1 0 0,-1 0 0,-1-2 0,-2 1 0,0-2 0,9-33 0,-18 53 0,0-1 0,0 1 0,-1-1 0,0 0 0,-1 1 0,1-1 0,-1 0 0,-1 0 0,1 1 0,-4-14 0,4 18 0,-1-1 0,0 1 0,-1 0 0,1 0 0,0-1 0,-1 1 0,1 0 0,-1 0 0,1 1 0,-1-1 0,0 0 0,0 0 0,0 1 0,0-1 0,0 1 0,0 0 0,0 0 0,-1 0 0,1 0 0,0 0 0,-1 0 0,1 0 0,0 1 0,-1-1 0,1 1 0,-1 0 0,1 0 0,-1 0 0,1 0 0,-1 0 0,1 0 0,-4 1 0,-5 1 0,-1 1 0,1 0 0,0 0 0,0 1 0,1 1 0,-1-1 0,1 2 0,0 0 0,0 0 0,1 0 0,-1 1 0,1 1 0,1 0 0,-11 12 0,1 0 0,1 1 0,1 1 0,1 1 0,1 0 0,-12 26 0,11-13 0,2 1 0,2 0 0,1 1 0,1 0 0,3 0 0,-3 57 0,8-92 0,1 0 0,0 1 0,0-1 0,0 0 0,0 1 0,1-1 0,-1 0 0,1 0 0,0 0 0,0 1 0,0-1 0,0 0 0,0 0 0,1 0 0,0-1 0,-1 1 0,1 0 0,5 4 0,-5-5 0,1 0 0,0-1 0,-1 1 0,1-1 0,0 0 0,0 0 0,0 0 0,0 0 0,1 0 0,-1-1 0,0 1 0,0-1 0,0 0 0,1 0 0,-1 0 0,0 0 0,0-1 0,0 1 0,6-3 0,5-1 0,-1-1 0,1 0 0,-1-1 0,0-1 0,0 0 0,-1-1 0,0 0 0,0-1 0,-1 0 0,14-15 0,7-9 0,53-73 0,-52 57 0,-1-2 0,-3-1 0,-2-1 0,-3-1 0,35-112 0,-57 161 0,-1 0 0,0 0 0,0 1 0,0-1 0,-1 0 0,0 0 0,0 0 0,0 0 0,0 0 0,-1 0 0,0 0 0,-2-8 0,2 12 0,1-1 0,-1 1 0,1 0 0,-1 0 0,0 0 0,0 0 0,1 0 0,-1 1 0,0-1 0,0 0 0,0 0 0,0 0 0,0 1 0,0-1 0,0 0 0,0 1 0,0-1 0,-1 1 0,1 0 0,-2-1 0,1 1 0,-1 0 0,0 0 0,0 0 0,0 0 0,1 0 0,-1 1 0,0-1 0,0 1 0,1 0 0,-1 0 0,0 0 0,-3 2 0,-9 5 0,1 2 0,-1-1 0,1 2 0,1 0 0,0 0 0,1 1 0,-13 16 0,-71 100 0,67-85 0,2 1 0,1 2 0,3 0 0,2 2 0,-29 96 0,48-138 0,1 0 0,0 0 0,0 1 0,0-1 0,1 0 0,0 1 0,1-1 0,-1 0 0,1 1 0,0-1 0,3 8 0,-4-12 0,1 0 0,0-1 0,0 1 0,0-1 0,0 1 0,0-1 0,0 0 0,0 1 0,0-1 0,0 0 0,1 0 0,-1 0 0,0 0 0,1 0 0,-1 0 0,1 0 0,2 1 0,-1-1 0,0-1 0,0 1 0,0-1 0,0 0 0,0 0 0,0 0 0,-1 0 0,1 0 0,0-1 0,0 1 0,0-1 0,0 0 0,-1 0 0,4-2 0,8-3 0,-1-2 0,0 1 0,0-2 0,-1 0 0,0 0 0,-1-1 0,0-1 0,18-21 0,-9 6 0,-1 0 0,-2-1 0,18-34 0,-22 36 0,-1-1 0,-1 0 0,-2 0 0,0-1 0,-2 0 0,-1 0 0,3-31 0,-8 56 0,-1-1 0,0 1 0,1 0 0,-1 0 0,0 0 0,-1-1 0,1 1 0,0 0 0,-1 0 0,1 0 0,-1 0 0,0-1 0,1 1 0,-1 0 0,0 0 0,0 0 0,0 1 0,-1-1 0,1 0 0,0 0 0,-1 1 0,1-1 0,-4-2 0,2 3 0,1 0 0,0 1 0,-1-1 0,1 1 0,-1 0 0,1-1 0,-1 1 0,1 0 0,-1 0 0,1 1 0,-1-1 0,1 1 0,-1-1 0,1 1 0,-1 0 0,1 0 0,-3 1 0,-8 4 0,1 1 0,0 0 0,0 1 0,1 0 0,0 1 0,-12 11 0,8-4 0,1 2 0,1 0 0,0 0 0,2 1 0,0 0 0,1 1 0,1 0 0,0 1 0,2 0 0,-7 31 0,13-49 0,1 0 0,-1 0 0,1 0 0,-1 0 0,1 0 0,0 0 0,0 1 0,1-1 0,-1 0 0,1 0 0,-1 0 0,1 0 0,0 0 0,0 0 0,1 0 0,-1 0 0,0 0 0,1-1 0,3 5 0,-4-5 0,1-1 0,0 0 0,0 1 0,0-1 0,0 0 0,1 0 0,-1 0 0,0 0 0,0 0 0,1-1 0,-1 1 0,0-1 0,1 1 0,-1-1 0,0 0 0,1 0 0,-1 0 0,1 0 0,-1 0 0,0-1 0,1 1 0,-1-1 0,0 1 0,1-1 0,3-2 0,3-1 0,-1 0 0,0 0 0,0-1 0,-1 0 0,1-1 0,-1 1 0,0-1 0,-1-1 0,1 1 0,-1-1 0,-1-1 0,1 1 0,-1-1 0,7-14 0,-3 4 0,-1-1 0,-1 0 0,0-1 0,-2 1 0,5-35 0,-9 51 0,0-1 0,-1 0 0,0 1 0,0-1 0,0 0 0,0 0 0,-1 1 0,1-1 0,-1 0 0,0 1 0,0-1 0,0 1 0,-1-1 0,1 1 0,-3-5 0,2 6 0,0 0 0,1 1 0,-1-1 0,0 1 0,0-1 0,1 1 0,-1 0 0,0 0 0,0 0 0,-1 0 0,1 0 0,0 0 0,0 0 0,0 1 0,-1-1 0,1 1 0,0 0 0,0 0 0,-1-1 0,1 2 0,0-1 0,-1 0 0,1 0 0,0 1 0,-1-1 0,-1 2 0,-3 0 0,-1 1 0,1 0 0,0 0 0,1 1 0,-1-1 0,1 2 0,-1-1 0,1 1 0,1 0 0,-1 0 0,1 0 0,-1 1 0,2 0 0,-8 10 0,-5 12 0,0 0 0,-13 31 0,27-52 0,-17 34 0,1 1 0,3 2 0,1-1 0,2 2 0,-8 52 0,21-92 0,-1 1 0,1-1 0,0 1 0,0 0 0,0-1 0,1 1 0,0-1 0,0 1 0,0-1 0,1 0 0,0 1 0,0-1 0,0 0 0,1 0 0,4 7 0,-6-11 0,0 1 0,1-1 0,0 1 0,-1-1 0,1 1 0,0-1 0,-1 0 0,1 0 0,0 0 0,0 0 0,0 0 0,0-1 0,0 1 0,0 0 0,0-1 0,5 1 0,-3-1 0,-1 0 0,1-1 0,0 1 0,0-1 0,0 0 0,0 0 0,-1 0 0,1 0 0,0-1 0,-1 0 0,1 1 0,3-4 0,19-14 0,-1-2 0,0 0 0,-2-1 0,-1-2 0,0 0 0,-2-2 0,-1 0 0,-1-1 0,-1 0 0,14-34 0,-29 56 0,1 0 0,-1-1 0,-1 1 0,1-1 0,-1 0 0,0 1 0,0-1 0,0 0 0,-1-9 0,0 14 0,0 0 0,0 0 0,0 0 0,0 0 0,-1 0 0,1 1 0,0-1 0,-1 0 0,1 0 0,0 0 0,-1 1 0,1-1 0,-1 0 0,0 1 0,1-1 0,-1 0 0,1 1 0,-1-1 0,0 0 0,1 1 0,-1-1 0,0 1 0,0 0 0,1-1 0,-2 0 0,0 1 0,-1 0 0,1 0 0,0 0 0,-1 0 0,1 0 0,0 1 0,0-1 0,-1 0 0,1 1 0,0 0 0,0-1 0,0 1 0,0 0 0,-3 2 0,-19 11 0,0 1 0,1 0 0,1 2 0,1 1 0,0 0 0,1 2 0,1 0 0,1 1 0,1 1 0,1 1 0,1 0 0,1 1 0,-21 51 0,33-70 0,0-1 0,1 0 0,0 1 0,0-1 0,0 1 0,0-1 0,1 1 0,-1-1 0,1 1 0,1 0 0,-1-1 0,1 1 0,1 6 0,-1-9 0,0 0 0,0 0 0,0 0 0,0 0 0,1 0 0,-1 0 0,1-1 0,-1 1 0,1-1 0,0 1 0,0-1 0,-1 1 0,1-1 0,0 0 0,0 0 0,0 0 0,0 0 0,0 0 0,1-1 0,-1 1 0,0-1 0,0 1 0,0-1 0,1 0 0,-1 0 0,0 0 0,0 0 0,1 0 0,2-1 0,2 0 0,0 0 0,0-1 0,0 0 0,0 0 0,-1-1 0,1 0 0,-1 0 0,0 0 0,0-1 0,0 0 0,0 0 0,-1-1 0,1 0 0,-1 1 0,0-2 0,-1 1 0,1 0 0,-1-1 0,5-9 0,3-5 0,-1-1 0,-1 0 0,-1 0 0,11-38 0,-17 51 0,-1 0 0,0 0 0,-1-1 0,0 1 0,0-1 0,-1 1 0,0-1 0,0 1 0,-3-13 0,3 18 0,-1 0 0,0 0 0,0 0 0,-1 1 0,1-1 0,0 0 0,-1 1 0,0-1 0,0 1 0,1 0 0,-1 0 0,-1-1 0,1 1 0,0 1 0,0-1 0,-1 0 0,1 0 0,-1 1 0,0-1 0,1 1 0,-1 0 0,0 0 0,0 0 0,0 0 0,1 1 0,-1-1 0,0 1 0,0-1 0,0 1 0,-6 1 0,-2-1 0,1 1 0,-1 0 0,0 1 0,1 0 0,0 1 0,-1 0 0,1 1 0,0 0 0,1 1 0,-1-1 0,1 2 0,0 0 0,0 0 0,0 0 0,1 1 0,-14 15 0,14-13 0,0 0 0,0 0 0,1 1 0,1 0 0,0 0 0,0 1 0,1-1 0,0 1 0,1 1 0,0-1 0,0 1 0,2-1 0,-1 1 0,0 23 0,3-31 4,0 0 0,1-1-1,-1 1 1,1 0 0,0-1 0,0 1-1,0-1 1,1 1 0,-1-1 0,1 0-1,0 0 1,0 0 0,0 1 0,0-2-1,0 1 1,1 0 0,0 0 0,-1-1-1,1 0 1,0 1 0,0-1 0,0 0-1,0 0 1,1-1 0,-1 1 0,0-1-1,1 1 1,-1-1 0,1 0 0,0 0-1,6 0 1,2 1-153,-1-1 1,0 0-1,1 0 1,-1-2-1,0 1 1,1-1-1,-1-1 1,0 0-1,15-5 1,-8 0-6678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1257 24575,'-1'-1'0,"-1"1"0,1-1 0,0 1 0,0-1 0,0 0 0,0 1 0,0-1 0,0 0 0,0 0 0,0 1 0,0-1 0,0 0 0,0 0 0,0 0 0,1 0 0,-1 0 0,0-1 0,1 1 0,-1 0 0,1 0 0,-1 0 0,1 0 0,-1-1 0,1 1 0,0 0 0,0 0 0,0-3 0,-5-40 0,4 39 0,1-15 0,1-1 0,1 1 0,0 0 0,2 0 0,8-30 0,3 3 0,24-51 0,-29 77 0,0 0 0,2 1 0,0 0 0,1 1 0,1 1 0,1 0 0,0 1 0,1 1 0,1 0 0,1 1 0,0 1 0,23-14 0,-17 18 0,0 0 0,0 2 0,1 0 0,0 2 0,42-5 0,41-11 0,-45 7 0,0 2 0,1 3 0,0 3 0,106 2 0,280 6 0,-432-2 0,0 0 0,-1-2 0,1 0 0,0 0 0,-1-2 0,30-11 0,-42 13 0,-1 0 0,0 0 0,0 0 0,0 0 0,0-1 0,-1 1 0,1-1 0,-1 0 0,0 0 0,0 0 0,0 0 0,-1-1 0,1 1 0,1-8 0,4-9 0,-2 1 0,5-28 0,9-29 0,-11 52 0,-1 1 0,-1-1 0,-1 0 0,-2 0 0,3-42 0,-6 63 0,0 1 0,0 0 0,0-1 0,1 1 0,-1 0 0,1-1 0,0 1 0,0 0 0,0 0 0,0 0 0,0 1 0,1-1 0,-1 1 0,1-1 0,0 1 0,-1 0 0,5-2 0,-6 3 0,0 0 0,0 0 0,1 0 0,-1 0 0,0 0 0,1 1 0,-1-1 0,0 1 0,1-1 0,-1 1 0,1 0 0,-1-1 0,1 1 0,-1 0 0,1 0 0,-1 0 0,1 0 0,-1 0 0,1 0 0,-1 1 0,1-1 0,-1 0 0,1 1 0,-1-1 0,1 1 0,-1-1 0,0 1 0,1 0 0,-1 0 0,0 0 0,0-1 0,1 1 0,-1 0 0,0 1 0,0-1 0,0 0 0,0 0 0,0 0 0,-1 1 0,1-1 0,1 2 0,13 29 0,-1-2 0,1 0 0,2-1 0,35 46 0,-37-56 0,-4-5 0,0-1 0,1 0 0,16 13 0,-23-22 0,0 0 0,0-1 0,1 0 0,-1 0 0,1 0 0,0-1 0,0 0 0,0 0 0,0 0 0,0-1 0,0 0 0,11 1 0,1-1 0,0-1 0,-1 0 0,1-2 0,-1 0 0,1-1 0,-1 0 0,0-2 0,0 0 0,27-12 0,-29 11 0,0 2 0,0-1 0,0 2 0,0 0 0,1 1 0,-1 1 0,1 0 0,28 2 0,-22 0 0,-1-1 0,1-1 0,40-8 0,-21 1 0,0 2 0,0 1 0,1 2 0,55 4 0,164 23 0,-250-22 0,125 15 0,164 44 0,-267-51 0,-1 2 0,0 2 0,35 20 0,-60-30 0,0 1 0,0 0 0,-1 1 0,0 0 0,0 0 0,0 0 0,-1 1 0,1-1 0,-2 1 0,1 1 0,-1-1 0,4 10 0,5 14 0,17 56 0,-22-60 0,4 19-455,-1 0 0,7 70 0,-16-94-6371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238 191 24575,'9'-1'0,"0"1"0,-1-1 0,1 0 0,0-1 0,-1 0 0,0-1 0,1 1 0,-1-2 0,0 1 0,0-1 0,9-6 0,-13 7 0,0 1 0,-1-1 0,0 0 0,1 0 0,-1 0 0,0-1 0,0 1 0,-1-1 0,1 1 0,-1-1 0,1 0 0,-1 0 0,-1 0 0,1 0 0,0-1 0,-1 1 0,0 0 0,0-1 0,0 1 0,-1 0 0,1-1 0,-1 1 0,-1-9 0,1 11 0,-1-1 0,1 1 0,-1 0 0,1 0 0,-1 0 0,0 0 0,0 0 0,0 0 0,0 0 0,0 0 0,0 0 0,-1 1 0,1-1 0,-1 0 0,1 1 0,-1-1 0,0 1 0,-3-3 0,0 1 0,0 1 0,0 0 0,0-1 0,0 1 0,-1 1 0,1-1 0,-8 0 0,-6 0 0,0 1 0,1 0 0,-29 4 0,38-2 0,0 1 0,1 1 0,-1-1 0,1 2 0,0-1 0,0 1 0,0 0 0,0 1 0,1-1 0,-1 2 0,1-1 0,0 1 0,1 0 0,0 0 0,0 1 0,0 0 0,1 0 0,0 0 0,0 1 0,-7 15 0,1 0 0,0 1 0,2 1 0,0-1 0,2 2 0,1-1 0,-3 27 0,8-47 0,0 1 0,1-1 0,0 0 0,-1 1 0,2-1 0,-1 0 0,1 1 0,0-1 0,0 0 0,0 0 0,1 0 0,2 7 0,-2-10 0,-1 1 0,1-1 0,0 0 0,0 0 0,1 1 0,-1-2 0,0 1 0,1 0 0,-1 0 0,1-1 0,-1 1 0,1-1 0,0 0 0,0 0 0,-1 0 0,1 0 0,0 0 0,0-1 0,0 1 0,0-1 0,0 0 0,0 0 0,5 0 0,9-1-97,1-1-1,-1 0 1,0-1-1,-1-1 1,1-1-1,-1 0 1,0-1-1,0-1 1,0 0-1,-1-1 1,0-1-1,-1 0 0,25-21 1,-27 17-6729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24575,'0'-9'0,"9"-17"0,11-21 0,4-17 0,5-10 0,3-3 0,-4 4 0,-2 14 0,-6 8 0,-6 12-8191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24575,'0'4'0,"4"7"0,11 9 0,7 12 0,9 3 0,3 6 0,6-4 0,-1 0 0,-1-1 0,-3-8 0,-8-7-8191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24575,'14'252'0,"-1"15"0,-15-483 0,4-155 0,-2 358 0,1 0 0,1 0 0,0 0 0,1 0 0,0 0 0,1 1 0,0 0 0,11-20 0,-14 28 0,1 1 0,1 0 0,-1 0 0,0 0 0,1 0 0,-1 0 0,1 1 0,0-1 0,0 1 0,0 0 0,0 0 0,0 0 0,1 0 0,-1 0 0,0 1 0,1 0 0,0-1 0,-1 1 0,1 0 0,-1 1 0,1-1 0,0 1 0,0 0 0,0-1 0,-1 2 0,1-1 0,0 0 0,-1 1 0,1 0 0,0 0 0,-1 0 0,1 0 0,0 0 0,4 3 0,-4-1 0,0-1 0,0 1 0,0 0 0,0 1 0,0-1 0,-1 0 0,1 1 0,-1 0 0,0 0 0,0 0 0,-1 0 0,1 1 0,-1-1 0,0 1 0,0-1 0,0 1 0,-1 0 0,1 0 0,-1 0 0,0-1 0,0 7 0,1 5 0,-1-1 0,0 1 0,-1-1 0,-1 1 0,-4 25 0,3-33 0,0 0 0,0 0 0,-1-1 0,0 1 0,-1-1 0,1 1 0,-1-1 0,-1 0 0,1-1 0,-1 1 0,0-1 0,-1 0 0,0 0 0,-11 9 0,1-4 0,0-1 0,0 0 0,-1-2 0,-1 0 0,-21 7 0,25-11 120,14-4-143,0 0 1,0 0-1,0 0 1,0 0-1,0-1 1,0 1-1,0 0 1,0 0-1,0 0 1,1 0-1,-1 0 1,0-1-1,0 1 1,0 0-1,0 0 1,0 0-1,0 0 1,0-1-1,-1 1 1,1 0-1,0 0 1,0 0-1,0 0 1,0 0-1,0-1 1,0 1-1,0 0 1,0 0-1,0 0 1,0 0-1,0 0 1,0 0-1,-1-1 1,1 1-1,0 0 1,0 0-1,0 0 1,0 0-1,0 0 1,0 0-1,-1 0 1,1 0-1,0 0 1,0 0-1,0 0 1,0 0-1,-1-1 1,1 1-1,0 0 1,0 0-1,0 0 1,0 0-1,0 0 1,-1 1-1,1-1 1,0 0-1,0 0 1,0 0-1,0 0 1,0 0-1,-1 0 1,1 0-1,0 0 1,0 0-1,0 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3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61 257 24575,'2'-1'0,"-1"1"0,1-1 0,0 0 0,-1 1 0,1-1 0,0 0 0,-1 0 0,1 0 0,-1 0 0,1 0 0,-1-1 0,0 1 0,1 0 0,-1 0 0,0-1 0,0 1 0,2-3 0,15-28 0,-17 32 0,4-12 0,1-1 0,-2 1 0,0-1 0,0 0 0,-1 0 0,-1 0 0,2-19 0,-4 28 0,0-1 0,0 1 0,0 0 0,-1 0 0,1 0 0,-1-1 0,0 1 0,-1 0 0,1 0 0,-1 0 0,-3-7 0,3 9 0,0 0 0,1 0 0,-1 0 0,0 0 0,0 0 0,0 1 0,-1-1 0,1 1 0,0 0 0,0-1 0,-1 1 0,1 0 0,-1 0 0,1 0 0,-1 1 0,0-1 0,1 1 0,-1-1 0,1 1 0,-6 0 0,5 0 0,0 0 0,0 0 0,1 1 0,-1-1 0,0 1 0,0 0 0,0 0 0,1 0 0,-1 0 0,0 0 0,1 1 0,-1-1 0,1 1 0,-1-1 0,1 1 0,0 0 0,0 0 0,0 0 0,0 0 0,0 1 0,0-1 0,1 1 0,-1-1 0,1 1 0,-1-1 0,1 1 0,0 0 0,0-1 0,0 1 0,1 0 0,-1 0 0,0 4 0,-2 12 0,1 0 0,1-1 0,2 37 0,0-38 0,-1-7 0,0 0 0,1 0 0,0 0 0,1 0 0,0 0 0,1-1 0,0 1 0,1-1 0,7 16 0,-9-22 0,0 0 0,1 0 0,-1 0 0,1 0 0,-1-1 0,1 1 0,0-1 0,0 0 0,0 0 0,0 0 0,0 0 0,0 0 0,1-1 0,-1 1 0,1-1 0,-1 0 0,1 0 0,-1 0 0,1-1 0,0 1 0,-1-1 0,1 0 0,0 0 0,0 0 0,-1 0 0,1-1 0,0 1 0,-1-1 0,6-2 0,12-4-1365,-3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24575,'-5'0'0,"-1"1"0,1 0 0,0 0 0,0 0 0,0 1 0,0 0 0,1 0 0,-1 0 0,0 0 0,1 1 0,-1 0 0,1 0 0,0 0 0,0 0 0,0 0 0,1 1 0,-1 0 0,1 0 0,0 0 0,0 0 0,0 1 0,0-1 0,1 1 0,-3 6 0,-1 3 0,1-1 0,0 1 0,1 0 0,0 0 0,1 0 0,1 0 0,-1 24 0,3-22 0,-1-6 0,1 0 0,0 1 0,1-1 0,0 0 0,3 12 0,-3-19 0,0-1 0,0 1 0,0-1 0,0 1 0,0-1 0,1 0 0,-1 0 0,1 0 0,-1 1 0,1-2 0,0 1 0,0 0 0,0 0 0,0 0 0,0-1 0,0 1 0,0-1 0,0 0 0,1 0 0,-1 0 0,0 0 0,1 0 0,-1 0 0,1 0 0,3 0 0,2 0 14,-1 0-1,0 0 0,1-1 0,-1 0 1,0 0-1,1-1 0,-1 0 1,11-3-1,-15 3-84,1 0 1,-1 0-1,0 0 0,0-1 0,0 1 1,0-1-1,0 0 0,-1 0 1,1 0-1,0 0 0,-1-1 0,0 1 1,1-1-1,-1 0 0,0 1 1,0-1-1,-1 0 0,1 0 0,-1 0 1,2-4-1,3-14-6755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24575,'-1'0'0,"0"1"0,0-1 0,0 1 0,0-1 0,0 1 0,0 0 0,0-1 0,0 1 0,0 0 0,0 0 0,0 0 0,1 0 0,-1 0 0,0-1 0,1 1 0,-1 0 0,0 1 0,1-1 0,-1 0 0,1 0 0,0 0 0,-1 0 0,1 0 0,0 0 0,0 1 0,0-1 0,-1 1 0,-4 40 0,5-36 0,-6 486 0,9-265 0,-3-145-1365,0-59-5461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24575,'5'0'0,"5"0"0,6 0 0,5 0 0,3-5 0,2-1 0,-3-4 0,-6 0-8191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24575,'15'0'0,"-8"0"0,-1 0 0,0 0 0,0 0 0,0-1 0,0 1 0,11-4 0,-11-3 0,-17 2 0,-18 2 0,25 3 0,0 1 0,0-1 0,0 1 0,0 0 0,0 0 0,1 1 0,-1-1 0,0 1 0,1 0 0,-1 0 0,1 0 0,0 0 0,-1 0 0,1 1 0,0 0 0,0-1 0,1 1 0,-1 0 0,1 0 0,-1 1 0,1-1 0,0 1 0,0-1 0,-2 8 0,2-6 0,1 0 0,0-1 0,1 1 0,-1 0 0,1 0 0,0 0 0,0 0 0,1 0 0,-1-1 0,1 1 0,0 0 0,1 0 0,-1-1 0,1 1 0,0 0 0,0-1 0,0 0 0,0 1 0,1-1 0,5 6 0,-4-4-62,1-1 0,0 0 0,0 0 0,1 0 0,-1 0 0,1-1 0,0 0 0,0 0 0,0-1 0,1 1 0,-1-2 0,1 1-1,0 0 1,0-1 0,0-1 0,0 1 0,0-1 0,0 0 0,0-1 0,0 0 0,14-1 0,-4-4-6764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4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189 477 24575,'-11'-1'0,"-1"2"0,0 0 0,0 0 0,1 1 0,-1 1 0,1 0 0,0 0 0,0 1 0,-20 11 0,27-13 0,0 0 0,0 1 0,0 0 0,1 0 0,0 0 0,-1 0 0,1 0 0,0 1 0,0 0 0,1-1 0,-1 1 0,1 0 0,0 0 0,0 0 0,0 1 0,1-1 0,-1 0 0,1 1 0,0-1 0,0 1 0,1-1 0,0 1 0,-1 0 0,1-1 0,1 1 0,-1-1 0,1 1 0,1 5 0,-1-5 0,0 1 0,1 0 0,0-1 0,0 1 0,1-1 0,-1 0 0,1 0 0,1 0 0,-1 0 0,0 0 0,1-1 0,0 1 0,6 4 0,-8-8 0,0 1 0,0 0 0,0-1 0,0 0 0,1 1 0,-1-1 0,0 0 0,1 0 0,-1 0 0,1-1 0,0 1 0,-1-1 0,1 1 0,-1-1 0,1 0 0,0 0 0,-1 0 0,1 0 0,-1-1 0,1 1 0,0-1 0,-1 1 0,1-1 0,-1 0 0,0 0 0,1 0 0,-1 0 0,0 0 0,1-1 0,-1 1 0,0-1 0,2-2 0,0 1 0,0-1 0,-1-1 0,0 1 0,0-1 0,0 1 0,0-1 0,-1 0 0,0 0 0,0 0 0,0 0 0,-1 0 0,1 0 0,-1 0 0,1-10 0,0-13 0,-1-44 0,-2 44 0,-3-77 0,-22-121 0,8 85 0,17 120 0,1 21 0,0 0 0,0 0 0,0 0 0,1 0 0,-1 1 0,0-1 0,0 0 0,0 0 0,0 0 0,0 0 0,0 0 0,0 0 0,0 0 0,0 0 0,0 0 0,0 0 0,0 0 0,0 0 0,0 0 0,0 0 0,1 0 0,-1 0 0,0 0 0,0 0 0,0 0 0,0 0 0,0 0 0,0 0 0,0 0 0,0 0 0,0 0 0,0 0 0,0 0 0,0 0 0,0 0 0,0 0 0,1 0 0,-1 0 0,0-1 0,0 1 0,0 0 0,0 0 0,0 0 0,0 0 0,0 0 0,0 0 0,7 36 0,6 256 0,-7-88 0,11 233 0,-16-427 0,2 33 0,-3-41 0,0-1 0,0 1 0,1-1 0,-1 1 0,0-1 0,1 1 0,-1 0 0,1-1 0,0 0 0,-1 1 0,1-1 0,0 1 0,0-1 0,0 0 0,0 1 0,0-1 0,0 0 0,0 0 0,3 2 0,6-5-1365,-1-7-5461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3.3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0 788 24575,'2'-8'0,"0"1"0,0-1 0,0 1 0,1 0 0,0 0 0,0 0 0,1 1 0,0-1 0,0 1 0,7-8 0,5-10 0,24-49 0,-22 39 0,0 1 0,32-40 0,-43 66 0,0 0 0,1 0 0,0 1 0,0 0 0,1 0 0,0 1 0,0 0 0,0 1 0,0 0 0,1 1 0,-1-1 0,1 2 0,14-3 0,-6 2 0,1 0 0,-1 2 0,0 0 0,1 1 0,-1 0 0,31 6 0,-11 4 0,-1 2 0,0 2 0,51 26 0,-61-26 0,1-1 0,0-1 0,1-1 0,1-2 0,-1-1 0,55 8 0,-80-17 0,0 1 0,0 0 0,1-1 0,-1 0 0,0 0 0,0 0 0,0 0 0,0-1 0,-1 1 0,1-1 0,0 0 0,-1-1 0,1 1 0,-1 0 0,1-1 0,-1 0 0,0 0 0,0 0 0,-1 0 0,1 0 0,-1 0 0,1-1 0,-1 1 0,0-1 0,0 0 0,2-6 0,3-8 0,0 0 0,-2-1 0,0 0 0,4-29 0,-3-6 0,-4 34 0,1 0 0,0 0 0,1 0 0,8-20 0,-7 22 0,0-1 0,-1 1 0,3-29 0,4-21 0,-2 47 0,-3 33 0,-1 35 0,-5-2 0,-2 0 0,-10 54 0,6-55 0,-4 24 0,-6 67 0,15-133 0,1 0 0,0 1 0,0-1 0,0 0 0,0 0 0,0 0 0,0 1 0,1-1 0,-1 0 0,1 0 0,-1 0 0,1 0 0,0 0 0,0 0 0,0 0 0,0 0 0,0 0 0,1 0 0,-1 0 0,0-1 0,1 1 0,-1 0 0,1-1 0,0 1 0,-1-1 0,1 0 0,0 0 0,0 1 0,0-1 0,0-1 0,0 1 0,0 0 0,0 0 0,0-1 0,1 1 0,-1-1 0,0 0 0,0 1 0,0-1 0,1 0 0,-1 0 0,0-1 0,0 1 0,4-1 0,11-2 0,0 0 0,0-1 0,-1-1 0,24-11 0,-32 13 0,6-2 0,1 0 0,0 1 0,0 0 0,0 1 0,0 1 0,1 1 0,-1 0 0,1 1 0,-1 0 0,17 3 0,-8 2 0,0 0 0,-1 2 0,1 1 0,-1 0 0,33 19 0,31 28 0,-70-42 0,1-1 0,0-1 0,1-1 0,26 11 0,-19-12 0,-1 2 0,0 0 0,-1 2 0,-1 0 0,24 18 0,-37-23 0,0 1 0,0 0 0,0 0 0,-1 1 0,-1 0 0,0 1 0,0-1 0,-1 2 0,-1-1 0,1 1 0,-2 0 0,6 17 0,-1 8-227,-2 0-1,-1 0 1,-2 0-1,-1 1 1,-2 41-1,-3-54-6598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4.6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1 187 24575,'-1'15'0,"1"1"0,1 0 0,0-1 0,1 1 0,1-1 0,0 0 0,1 1 0,1-2 0,1 1 0,0 0 0,0-1 0,1 0 0,17 24 0,-2-5 0,-19-27 0,1 0 0,-1 0 0,1-1 0,0 1 0,1-1 0,-1 1 0,1-1 0,0-1 0,1 1 0,-1-1 0,1 0 0,-1 0 0,12 5 0,-9-6 0,0 0 0,0 0 0,1-1 0,0 0 0,-1 0 0,1-1 0,0 0 0,0-1 0,11 0 0,-16-1 0,1 0 0,-1 0 0,1 0 0,-1-1 0,0 1 0,1-1 0,-1 0 0,0 0 0,0-1 0,0 0 0,-1 1 0,1-1 0,-1 0 0,1 0 0,-1-1 0,0 1 0,0-1 0,0 0 0,3-7 0,15-25-124,-2-1 0,-1 0 0,-3-2 0,0 0 0,-3-1 0,-1 0-1,-2-1 1,-2 0 0,-2 0 0,0-42 0,-5 68-6702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5.67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5 162 24575,'0'68'0,"0"-41"0,0-21 0,0-8 0,-1-43 0,-1 29 0,1 0 0,1 0 0,0 0 0,1 0 0,1 0 0,1 1 0,0-1 0,1 0 0,8-21 0,-11 35 0,0 0 0,0 0 0,1-1 0,-1 1 0,1 0 0,0 0 0,-1 0 0,1 0 0,0 1 0,0-1 0,0 0 0,0 1 0,1-1 0,-1 1 0,0 0 0,1 0 0,-1 0 0,1 0 0,-1 0 0,1 0 0,-1 1 0,1-1 0,-1 1 0,1 0 0,0 0 0,-1 0 0,1 0 0,-1 0 0,1 0 0,0 1 0,-1-1 0,1 1 0,-1 0 0,1 0 0,-1 0 0,0 0 0,1 0 0,2 2 0,0 1 0,1-1 0,-1 0 0,0 1 0,0 0 0,-1 1 0,1-1 0,-1 1 0,0-1 0,0 1 0,0 0 0,-1 1 0,0-1 0,0 1 0,0-1 0,2 9 0,-3-1 0,0 1 0,-1-1 0,0 0 0,-1 15 0,-1-16 0,1-1 0,0 1 0,1-1 0,0 1 0,6 18 0,-6-28-80,-1 0 0,1 0-1,0 0 1,0 0 0,0 0-1,1-1 1,-1 1 0,0 0-1,1-1 1,-1 1 0,1-1 0,-1 0-1,1 1 1,0-1 0,0 0-1,2 1 1,11 5-6746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6.96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113 183 24575,'4'-1'0,"-1"0"0,1 0 0,-1-1 0,1 1 0,-1-1 0,0 1 0,0-1 0,0 0 0,0 0 0,0-1 0,0 1 0,-1 0 0,1-1 0,-1 0 0,1 0 0,-1 1 0,0-1 0,0-1 0,0 1 0,-1 0 0,1 0 0,-1-1 0,2-3 0,-1 1 0,1 0 0,-1 0 0,0 0 0,-1 0 0,1-1 0,-1 1 0,-1 0 0,1-1 0,-1 1 0,0 0 0,0-1 0,-3-11 0,3 16 0,-1 1 0,1-1 0,-1 0 0,0 1 0,0-1 0,0 1 0,0-1 0,0 1 0,0-1 0,0 1 0,0 0 0,-1 0 0,1-1 0,0 1 0,-1 0 0,1 0 0,-1 0 0,1 1 0,-1-1 0,0 0 0,1 0 0,-1 1 0,-3-1 0,2 0 0,-1 1 0,0 0 0,0 0 0,1 1 0,-1-1 0,0 1 0,0 0 0,1 0 0,-1 0 0,-6 3 0,2-1 0,0 1 0,1 1 0,-1-1 0,1 1 0,0 1 0,0-1 0,1 1 0,-1 0 0,-6 9 0,9-7 0,0 0 0,0 0 0,0 1 0,1-1 0,1 1 0,-1 0 0,1-1 0,1 1 0,-1 10 0,1 0 0,0 1 0,2-1 0,3 23 0,-4-39 4,1 0 0,0-1-1,0 1 1,0 0 0,0 0 0,0 0-1,1-1 1,-1 1 0,1 0 0,0-1-1,0 0 1,-1 1 0,2-1 0,-1 0-1,0 0 1,0 0 0,1 0 0,-1 0-1,1-1 1,0 1 0,-1-1 0,1 0-1,0 1 1,0-1 0,0-1 0,0 1-1,0 0 1,0-1 0,0 1 0,0-1-1,4 0 1,5 0-190,-1 0 1,1 0-1,-1-1 0,1-1 1,-1 0-1,0 0 1,13-5-1,-7 0-6640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7.63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1 395 24575,'0'-5'0,"0"-10"0,4-7 0,7-9 0,5-8 0,5-2 0,-1-3 0,0-3 0,-3 2 0,0 4 0,-3 4 0,-4 9-8191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8.0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24575,'4'5'0,"2"5"0,5 7 0,0 3 0,2 5 0,4 1 0,4 1 0,-3-4-8191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9:59.35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8 24575,'0'312'0,"4"-390"0,17-95 0,-20 168 0,0 1 0,0 0 0,1 0 0,-1 0 0,1 0 0,0 0 0,0 0 0,0 0 0,1 1 0,-1-1 0,1 1 0,0-1 0,5-3 0,-7 6 0,0 0 0,0 0 0,1 0 0,-1 0 0,0 0 0,1 0 0,-1 1 0,1-1 0,-1 0 0,1 1 0,-1-1 0,1 1 0,-1 0 0,1-1 0,-1 1 0,1 0 0,0 0 0,-1 0 0,1 0 0,-1 0 0,1 1 0,0-1 0,-1 0 0,1 1 0,-1-1 0,1 1 0,-1 0 0,1-1 0,-1 1 0,0 0 0,1 0 0,-1 0 0,0 0 0,1 0 0,-1 0 0,0 0 0,0 0 0,1 2 0,-1-2 0,0 1 0,-1-1 0,1 1 0,-1-1 0,1 1 0,-1 0 0,1-1 0,-1 1 0,0-1 0,0 1 0,0 0 0,0-1 0,0 1 0,0 0 0,0-1 0,0 1 0,-1-1 0,1 1 0,-1 0 0,1-1 0,-1 1 0,0-1 0,1 1 0,-1-1 0,0 0 0,0 1 0,0-1 0,0 0 0,0 0 0,0 1 0,-1-1 0,1 0 0,-3 1 0,-1 4 0,-1-1 0,0 0 0,-1 0 0,1-1 0,-15 7 0,-1-3-1365,0-4-5461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0.4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0 211 24575,'28'-27'0,"-21"22"0,0 0 0,-1-1 0,0 0 0,0 0 0,-1-1 0,1 1 0,-1-1 0,-1-1 0,1 1 0,-1-1 0,-1 1 0,1-1 0,3-16 0,-6 19 0,-1 1 0,0 0 0,0 0 0,0 0 0,-1 0 0,0 0 0,0-1 0,0 1 0,0 0 0,0 1 0,-4-8 0,4 10 0,1 0 0,-1 0 0,1 0 0,-1 0 0,1 0 0,-1 0 0,0 0 0,1 0 0,-1 0 0,0 0 0,0 1 0,0-1 0,0 0 0,1 1 0,-1-1 0,0 0 0,0 1 0,0-1 0,0 1 0,0 0 0,-1-1 0,1 1 0,0 0 0,0 0 0,0-1 0,0 1 0,0 0 0,0 0 0,0 0 0,0 0 0,-1 1 0,1-1 0,0 0 0,0 0 0,0 1 0,0-1 0,0 0 0,0 1 0,0-1 0,0 1 0,0 0 0,0-1 0,0 1 0,0 0 0,1-1 0,-1 1 0,0 0 0,-1 1 0,0 1 0,-1 1 0,1-1 0,0 0 0,-1 1 0,2 0 0,-1-1 0,0 1 0,1 0 0,0 0 0,0 0 0,0 0 0,0 0 0,0 8 0,1 60 0,0-50 0,0-10 24,1-1 0,0 0 0,0 0 0,6 19 0,-7-27-92,1 0 1,0-1-1,1 1 1,-1 0-1,0 0 1,1 0-1,0-1 1,0 1-1,0-1 1,0 1-1,0-1 1,0 0-1,0 0 1,1 0-1,-1 0 1,1 0-1,-1-1 1,1 1-1,0-1 1,0 0-1,4 2 1,11 1-6759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1.14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56 1 24575,'-20'56'0,"12"-32"0,0 4 0,-8 45 0,14-65 0,2 0 0,-1 0 0,1 0 0,0 0 0,0 0 0,1 0 0,0-1 0,1 1 0,0 0 0,5 13 0,-7-20-25,1 1 0,-1-1-1,1 1 1,-1-1 0,1 1 0,0-1-1,0 0 1,-1 1 0,1-1-1,0 0 1,0 0 0,0 0 0,1 0-1,-1 0 1,0 0 0,0 0-1,0 0 1,1 0 0,-1 0 0,1-1-1,-1 1 1,0 0 0,1-1-1,-1 1 1,1-1 0,-1 0 0,1 0-1,0 1 1,-1-1 0,1 0-1,-1 0 1,1 0 0,-1-1 0,1 1-1,-1 0 1,1-1 0,-1 1 0,1 0-1,-1-1 1,1 0 0,-1 1-1,0-1 1,1 0 0,-1 0 0,0 0-1,1 0 1,-1 0 0,0 0-1,0 0 1,0 0 0,0 0 0,0-1-1,1-1 1,10-13-6801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1.7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28 0 24575,'0'5'0,"0"5"0,0 11 0,0 10 0,-4 5 0,-2 5 0,0 9 0,1 5 0,2 2 0,1-4 0,1-6 0,0-3 0,1-4 0,0-8-8191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2.24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24575,'0'-5'0,"9"-1"0,8-5 0,5 1 0,-1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3.1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55 83 24575,'5'-4'0,"1"-7"0,0-5 0,-1-5 0,-11 2 0,-9 8 0,-1 10 0,1 15 0,4 9 0,4 6 0,2 1 0,3 1 0,6-4 0,7-8 0,5-7 0,1-5-8191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40:04.10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159 378 24575,'-6'0'0,"0"0"0,0 1 0,-1 0 0,1 0 0,0 1 0,0-1 0,0 1 0,0 0 0,1 1 0,-1 0 0,1 0 0,-1 0 0,1 0 0,0 1 0,0 0 0,0 0 0,1 0 0,-1 0 0,-3 6 0,3-3 0,0 1 0,0 0 0,0 0 0,1 1 0,0-1 0,1 1 0,0-1 0,0 1 0,1 0 0,0 0 0,1 1 0,-1 10 0,2-17 0,0-1 0,0 1 0,0-1 0,0 1 0,0-1 0,1 1 0,-1-1 0,1 1 0,0-1 0,0 0 0,1 4 0,-1-5 0,-1 0 0,1 0 0,-1-1 0,1 1 0,0 0 0,-1-1 0,1 1 0,0 0 0,-1-1 0,1 1 0,0-1 0,0 1 0,-1-1 0,1 0 0,0 1 0,0-1 0,0 0 0,0 0 0,0 1 0,-1-1 0,1 0 0,1 0 0,0 0 0,1-1 0,-1 0 0,0 1 0,0-1 0,0 0 0,0 0 0,-1 0 0,1 0 0,0 0 0,0-1 0,0 1 0,-1 0 0,1-1 0,-1 0 0,1 1 0,-1-1 0,0 0 0,0 0 0,1 1 0,-1-1 0,-1 0 0,1 0 0,0 0 0,0 0 0,0-3 0,6-24 0,-1-1 0,-2 0 0,-1 0 0,-1-1 0,-2 1 0,-3-34 0,1 0 0,0-188 0,2 841 0,6-534 120,5-32-321,-11-23 165,1 0 1,-1 1-1,1-1 0,-1 0 1,1 0-1,-1 0 0,1 1 1,-1-1-1,1 0 0,0 0 1,-1 0-1,1 0 0,-1 0 1,1 0-1,0 0 0,-1 0 1,1 0-1,-1 0 0,1-1 1,0 1-1,-1 0 0,1 0 1,-1-1-1,1 1 0,-1 0 1,1 0-1,-1-1 0,1 1 1,-1-1-1,1 1 0,-1 0 1,0-1-1,1 1 0,-1-1 1,1 0-1,7-10-6790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393 792 24575,'10'0'0,"-1"0"0,1-1 0,0 0 0,-1-1 0,1 0 0,-1 0 0,15-6 0,-20 3 0,-14 3 0,-16 3 0,13 4 0,-1 1 0,1 0 0,0 0 0,-12 9 0,22-6 0,3-7 0,-13-1 0,5-1 0,-10-2 0,18 1 0,0 1 0,0-1 0,0 1 0,-1 0 0,1-1 0,0 1 0,0-1 0,0 1 0,0-1 0,0 1 0,0 0 0,0-1 0,0 1 0,0-1 0,0 1 0,0-1 0,0 1 0,0-1 0,0 1 0,1 0 0,-1-1 0,0 1 0,0-1 0,0 1 0,1 0 0,-1-1 0,0 1 0,0-1 0,1 1 0,-1 0 0,0 0 0,1-1 0,-1 1 0,0 0 0,1-1 0,0 0 0,0 1 0,-1-1 0,0 0 0,1 1 0,-1-1 0,1 0 0,-1 1 0,0-1 0,1 0 0,-1 0 0,0 0 0,0 1 0,0-1 0,0 0 0,0 0 0,1 0 0,-1 1 0,-1-1 0,1 0 0,0 0 0,0 0 0,0 1 0,0-1 0,-1 0 0,1 0 0,0 0 0,-1 1 0,1-1 0,0 0 0,-1 1 0,1-1 0,-1 0 0,1 1 0,-1-1 0,1 1 0,-1-1 0,0 0 0,1 1 0,-1-1 0,0 1 0,1 0 0,-1-1 0,-1 1 0,-3-5 0,53-15 0,-23 4 0,-24 16 0,-1-1 0,0 1 0,0 0 0,0 0 0,0-1 0,1 1 0,-1 0 0,0 0 0,0-1 0,0 1 0,0 0 0,0 0 0,0-1 0,0 1 0,0 0 0,0 0 0,0-1 0,0 1 0,0 0 0,0-1 0,0 1 0,0 0 0,0 0 0,0-1 0,0 1 0,0 0 0,-1 0 0,1-1 0,0 1 0,0 0 0,0 0 0,0 0 0,-1-1 0,1 1 0,0 0 0,0 0 0,0 0 0,-1-1 0,1 1 0,0 0 0,0 0 0,0 0 0,-1 0 0,-44-10 0,27 8 0,18 2 0,-1 0 0,1 0 0,0 0 0,-1-1 0,1 1 0,0 0 0,0 0 0,-1 0 0,1 0 0,0 0 0,-1 0 0,1-1 0,0 1 0,0 0 0,-1 0 0,1 0 0,0-1 0,0 1 0,-1 0 0,1 0 0,0-1 0,0 1 0,0 0 0,-1 0 0,1-1 0,0 1 0,0 0 0,0-1 0,0 1 0,0 0 0,0-1 0,0 1 0,0 0 0,0-1 0,0 1 0,0 0 0,0-1 0,0 1 0,0 0 0,0-1 0,9-16 0,17-12 0,23-10 0,-37 30 0,0 0 0,-1 0 0,15-15 0,-26 24 0,0-1 0,0 1 0,1 0 0,-1 0 0,0 0 0,0 0 0,0-1 0,0 1 0,1 0 0,-1 0 0,0 0 0,0-1 0,0 1 0,0 0 0,0 0 0,0 0 0,0-1 0,0 1 0,0 0 0,0 0 0,0-1 0,1 1 0,-1 0 0,0 0 0,-1-1 0,1 1 0,0 0 0,0 0 0,0 0 0,0-1 0,0 1 0,0 0 0,0 0 0,0-1 0,0 1 0,0 0 0,0 0 0,-1 0 0,1-1 0,0 1 0,0 0 0,0 0 0,-1 0 0,-13-3 0,-17 5 0,29-1 0,-4-1 0,-1 2 0,1-1 0,-1 1 0,1 0 0,0 0 0,0 0 0,0 1 0,0 0 0,-10 7 0,16-10 0,0 0 0,0 0 0,1 0 0,-1 0 0,0 0 0,0 0 0,1 0 0,-1 0 0,0 0 0,0 0 0,1 0 0,-1 0 0,0 0 0,0 0 0,0 0 0,1 1 0,-1-1 0,0 0 0,0 0 0,1 0 0,-1 0 0,0 0 0,0 0 0,0 1 0,1-1 0,-1 0 0,0 0 0,0 0 0,0 1 0,0-1 0,0 0 0,1 0 0,-1 0 0,0 1 0,0-1 0,0 0 0,0 0 0,0 1 0,0-1 0,0 0 0,0 0 0,0 1 0,0-1 0,0 0 0,0 0 0,0 1 0,0-1 0,0 0 0,0 0 0,0 1 0,0-1 0,0 0 0,0 0 0,-1 1 0,1-1 0,0 0 0,0 0 0,0 0 0,0 1 0,0-1 0,-1 0 0,24-4 0,-19 2 0,8-1 0,-1-1 0,0-1 0,0 0 0,0 0 0,-1-1 0,0 0 0,0-1 0,17-15 0,-26 21 0,0 0 0,-1 1 0,1-1 0,0 0 0,-1 0 0,1 0 0,-1 1 0,1-1 0,-1 0 0,1 0 0,-1 0 0,0 0 0,1 0 0,-1 0 0,0 0 0,0 0 0,0 0 0,0 0 0,0 0 0,0 0 0,0 0 0,0 0 0,0 0 0,0 0 0,0 0 0,-1 1 0,0-3 0,0 2 0,0-1 0,0 1 0,-1 0 0,1-1 0,-1 1 0,1 0 0,-1 0 0,1 0 0,-1 0 0,0 0 0,1 1 0,-1-1 0,-3 0 0,-58-9 0,63 10 0,-87-1 0,86 1 0,1 0 0,0 0 0,-1 0 0,1 1 0,0-1 0,-1-1 0,1 1 0,0 0 0,-1 0 0,1 0 0,0 0 0,-1 0 0,1 0 0,0 0 0,-1 0 0,1 0 0,0-1 0,0 1 0,-1 0 0,1 0 0,0 0 0,-1-1 0,1 1 0,0 0 0,0 0 0,0-1 0,-1 1 0,1 0 0,0-1 0,0 1 0,0 0 0,0-1 0,-1 1 0,1 0 0,0-1 0,0 1 0,0 0 0,0-1 0,0 1 0,0 0 0,0-1 0,0 1 0,0-1 0,12-17 0,20-11 0,-18 20 0,-11 7 0,0 0 0,0 1 0,0-1 0,0 0 0,0 0 0,-1-1 0,1 1 0,-1-1 0,0 1 0,1-1 0,-1 0 0,0 1 0,-1-1 0,3-5 0,-4 8 0,0-1 0,0 1 0,-1-1 0,1 1 0,0-1 0,0 0 0,-1 1 0,1-1 0,0 1 0,-1-1 0,1 1 0,-1 0 0,1-1 0,-1 1 0,1-1 0,-1 1 0,1 0 0,-1-1 0,1 1 0,-1 0 0,1 0 0,-1-1 0,1 1 0,-1 0 0,1 0 0,-1 0 0,0 0 0,1 0 0,-1 0 0,1 0 0,-1 0 0,0 0 0,1 0 0,-1 0 0,1 0 0,-1 0 0,0 0 0,-24 2 0,13 1 0,1 1 0,0-1 0,-21 11 0,23-9 0,36-16 0,0-2 0,-1 0 0,-1-1 0,0-2 0,-1-1 0,23-20 0,-45 36 0,-1 0 0,0-1 0,1 1 0,-1-1 0,0 1 0,1-1 0,-1 1 0,0-1 0,0 0 0,0 1 0,-1-1 0,1 0 0,0 0 0,-1 0 0,2-3 0,-3 4 0,1 0 0,0 1 0,0-1 0,0 0 0,-1 1 0,1-1 0,0 0 0,0 0 0,-1 1 0,1-1 0,-1 1 0,1-1 0,-1 0 0,1 1 0,-1-1 0,1 1 0,-1-1 0,1 1 0,-1-1 0,0 1 0,1 0 0,-1-1 0,0 1 0,0 0 0,1-1 0,-2 1 0,-3-1 0,1 0 0,-1 0 0,0 0 0,0 1 0,0 0 0,0 0 0,0 0 0,1 1 0,-1-1 0,-7 3 0,-25 7 0,-70 30 0,95-31 0,24-8 0,25-8 0,-31 4 0,0 0 0,0-1 0,0 0 0,0 0 0,0 0 0,-1 0 0,0-1 0,6-7 0,-8 10 0,-1-1 0,0 0 0,0 0 0,0 0 0,0 0 0,0-1 0,0 1 0,-1 0 0,0-1 0,0 1 0,0-1 0,0 1 0,0-1 0,-1 1 0,0-1 0,1 0 0,-2-5 0,1 8 0,0-1 0,0 1 0,0 0 0,-1 0 0,1 0 0,-1 0 0,1-1 0,0 1 0,-1 0 0,0 0 0,1 0 0,-1 0 0,0 0 0,0 0 0,1 0 0,-1 0 0,0 1 0,0-1 0,0 0 0,0 0 0,0 1 0,0-1 0,0 0 0,0 1 0,0-1 0,-2 0 0,0 1 0,-1 0 0,1-1 0,0 1 0,0 0 0,0 0 0,0 1 0,-1-1 0,1 1 0,0-1 0,-3 2 0,-7 3 0,1-1 0,0 2 0,-21 12 0,32-17 0,-1-1 0,1 1 0,-1 0 0,1 0 0,-1 0 0,1 1 0,0-1 0,-1 0 0,1 0 0,0 1 0,0-1 0,0 1 0,0-1 0,-1 3 0,2-3 0,0-1 0,0 0 0,0 1 0,0-1 0,0 1 0,0-1 0,1 1 0,-1-1 0,0 0 0,0 1 0,0-1 0,1 1 0,-1-1 0,0 0 0,0 1 0,1-1 0,-1 0 0,0 1 0,1-1 0,-1 0 0,1 0 0,-1 1 0,0-1 0,1 0 0,-1 0 0,1 0 0,-1 0 0,0 1 0,1-1 0,-1 0 0,1 0 0,-1 0 0,1 0 0,4 0 0,-1 1 0,1-1 0,-1 0 0,1 0 0,0 0 0,-1-1 0,1 0 0,-1 0 0,8-2 0,-6 0 0,-1 0 0,1 0 0,-1 0 0,0-1 0,0 0 0,0 0 0,-1 0 0,1-1 0,-1 0 0,7-9 0,-10 13 0,0 0 0,-1 0 0,1-1 0,-1 1 0,1 0 0,-1 0 0,1 0 0,-1 0 0,0 0 0,0 0 0,1-1 0,-1 1 0,0 0 0,0 0 0,0 0 0,0-1 0,0 1 0,-1 0 0,1 0 0,0 0 0,0 0 0,-1-1 0,0 0 0,0 0 0,-1 1 0,0 0 0,1-1 0,-1 1 0,0 0 0,0 0 0,0 0 0,0 0 0,0 0 0,0 0 0,0 1 0,0-1 0,0 0 0,0 1 0,0 0 0,0 0 0,0 0 0,-3 0 0,-5 0 0,0 1 0,1 0 0,-1 1 0,1 0 0,0 0 0,0 1 0,-1 0 0,2 1 0,-1 0 0,0 0 0,1 1 0,0 0 0,0 0 0,0 1 0,1 0 0,-9 9 0,2-1 0,0 0 0,1 1 0,0 1 0,2 0 0,0 1 0,-17 33 0,26-47 0,0 1 0,1-1 0,0 1 0,-1-1 0,1 1 0,0 0 0,1 0 0,-1 0 0,1 0 0,-1-1 0,1 1 0,0 0 0,1 0 0,-1 0 0,1 0 0,0 0 0,2 6 0,-2-7 0,1 0 0,0-1 0,1 1 0,-1 0 0,0-1 0,1 0 0,-1 0 0,1 0 0,0 0 0,0 0 0,0 0 0,-1-1 0,2 1 0,-1-1 0,0 0 0,0 0 0,0 0 0,1 0 0,-1-1 0,0 1 0,5-1 0,3 2 0,0-1 0,0-1 0,1 0 0,-1-1 0,0 0 0,0-1 0,0 0 0,0 0 0,0-1 0,0-1 0,0 0 0,-1 0 0,0-1 0,17-11 0,-19 11 0,-1-1 0,0 0 0,-1 0 0,0 0 0,0-1 0,0 0 0,-1 0 0,1-1 0,-2 1 0,1-1 0,-1 0 0,-1 0 0,1-1 0,-1 1 0,-1-1 0,1 1 0,-2-1 0,1 0 0,0-10 0,-2 17 0,0-1 0,0 0 0,1 0 0,-2 0 0,1 1 0,0-1 0,-1 0 0,1 0 0,-1 1 0,0-1 0,0 0 0,0 1 0,0-1 0,0 1 0,0-1 0,-4-3 0,4 4 0,-1 1 0,0 0 0,1 0 0,-1 0 0,0 0 0,1 0 0,-1 0 0,0 0 0,0 0 0,0 1 0,0-1 0,0 1 0,0-1 0,0 1 0,0 0 0,0 0 0,-4 0 0,-2 1 0,0 1 0,0-1 0,0 2 0,0-1 0,1 1 0,-1 0 0,1 1 0,-1 0 0,-12 8 0,2 4 0,0 1 0,0 0 0,2 1 0,0 1 0,1 1 0,2 0 0,-1 1 0,2 0 0,1 1 0,1 0 0,1 0 0,-8 29 0,16-47 0,0-1 0,0 1 0,0-1 0,1 1 0,0-1 0,-1 1 0,1-1 0,1 1 0,-1 0 0,0-1 0,1 1 0,0-1 0,0 0 0,0 1 0,0-1 0,0 0 0,1 1 0,-1-1 0,1 0 0,3 4 0,-3-5 0,0 0 0,0 0 0,1-1 0,-1 1 0,1-1 0,-1 1 0,1-1 0,-1 0 0,1 0 0,0 0 0,0-1 0,0 1 0,-1 0 0,1-1 0,0 0 0,0 0 0,0 0 0,0 0 0,0 0 0,-1 0 0,1-1 0,0 0 0,0 1 0,0-1 0,2-1 0,6-2 0,-1 0 0,0-1 0,0 0 0,-1 0 0,1-1 0,-1 0 0,-1-1 0,1 0 0,-1 0 0,0-1 0,11-14 0,-11 3 0,-18 17 0,6 4 0,0-1 0,0 1 0,1 0 0,-1 0 0,0 0 0,1 0 0,-6 5 0,2 1 0,0 0 0,0 0 0,0 1 0,1-1 0,0 2 0,1-1 0,0 0 0,0 1 0,1 0 0,1 0 0,-1 1 0,2-1 0,-1 0 0,-1 19 0,4-28 0,0 1 0,0-1 0,0 1 0,0 0 0,1-1 0,-1 1 0,0-1 0,1 1 0,-1 0 0,1-1 0,-1 1 0,1-1 0,0 0 0,0 1 0,-1-1 0,1 1 0,0-1 0,0 0 0,0 0 0,1 0 0,-1 1 0,0-1 0,0 0 0,1 0 0,2 1 0,-2-1 0,1-1 0,0 1 0,-1-1 0,1 0 0,0 0 0,0 0 0,-1 0 0,1 0 0,0-1 0,0 1 0,-1-1 0,1 0 0,4-1 0,3-2 0,-1-1 0,0 1 0,0-2 0,0 1 0,0-1 0,14-14 0,-21 19 0,-1 0 0,0 0 0,0-1 0,0 1 0,0-1 0,0 1 0,0-1 0,0 1 0,0-1 0,0 1 0,-1-1 0,1 0 0,-1 1 0,1-1 0,-1-2 0,0 3 0,0 0 0,0 1 0,0-1 0,0 1 0,-1-1 0,1 0 0,0 1 0,0-1 0,-1 1 0,1-1 0,0 0 0,-1 1 0,1-1 0,0 1 0,-1-1 0,1 1 0,-1-1 0,1 1 0,-1 0 0,1-1 0,-1 1 0,1 0 0,-1-1 0,0 1 0,1 0 0,-1 0 0,0-1 0,-1 1 0,0-1 0,0 1 0,0 0 0,0 0 0,0 0 0,0 0 0,0 0 0,0 1 0,0-1 0,0 1 0,0-1 0,0 1 0,0 0 0,0 0 0,0-1 0,0 1 0,1 0 0,-1 1 0,0-1 0,1 0 0,-1 0 0,1 1 0,-1-1 0,-1 4 0,0-1 0,-1 0 0,1 1 0,1 0 0,-1 0 0,1 0 0,0 0 0,0 0 0,0 1 0,1-1 0,0 0 0,-1 9 0,2-13 0,0 0 0,0 1 0,0-1 0,0 0 0,0 0 0,0 1 0,1-1 0,-1 0 0,0 0 0,1 1 0,-1-1 0,1 0 0,-1 0 0,1 0 0,0 0 0,0 0 0,-1 0 0,1 0 0,0 0 0,1 1 0,0-1 0,0 0 0,0 0 0,0 0 0,0-1 0,0 1 0,0-1 0,0 1 0,0-1 0,0 0 0,0 0 0,0 0 0,0 0 0,0 0 0,0 0 0,0 0 0,4-2 0,8 1 0,-19 8 0,-7 8 0,10-12 0,-5 6 0,1 0 0,0 1 0,0 0 0,1 0 0,1 0 0,0 0 0,0 1 0,-3 14 0,7-24 0,0 0 0,0 0 0,0 0 0,0 0 0,0 0 0,1 0 0,-1 1 0,0-1 0,0 0 0,1 0 0,-1 0 0,0 0 0,1 0 0,-1 0 0,1 0 0,0 0 0,-1 0 0,1-1 0,0 1 0,-1 0 0,1 0 0,0 0 0,0-1 0,0 1 0,0 0 0,0-1 0,0 1 0,0-1 0,0 1 0,0-1 0,0 1 0,0-1 0,0 0 0,0 0 0,0 1 0,0-1 0,0 0 0,0 0 0,0 0 0,1 0 0,-1 0 0,0-1 0,0 1 0,0 0 0,0 0 0,1-1 0,55-15 0,11-18 0,-63 32 0,0-1 0,-1-1 0,1 1 0,-1-1 0,1 1 0,-1-1 0,0 0 0,-1-1 0,1 1 0,5-10 0,-9 14 0,1-1 0,-1 0 0,0 1 0,0-1 0,0 1 0,1-1 0,-1 1 0,0-1 0,0 0 0,0 1 0,0-1 0,0 1 0,0-1 0,0 1 0,-1-1 0,1 0 0,0 1 0,0-1 0,0 1 0,0-1 0,-1 1 0,1-1 0,0 1 0,-1-1 0,1 1 0,0-1 0,-1 1 0,1-1 0,0 1 0,-1 0 0,1-1 0,-1 1 0,1 0 0,-1-1 0,1 1 0,-1 0 0,1 0 0,-1-1 0,1 1 0,-1 0 0,0 0 0,1 0 0,-1 0 0,1 0 0,-1 0 0,-1 0 0,-27-1 0,28 1 0,-12 1 0,1 0 0,-1 1 0,1 1 0,-1 0 0,1 0 0,0 1 0,0 1 0,0 0 0,1 1 0,0 0 0,0 1 0,0 0 0,1 0 0,-13 13 0,22-20 0,1 0 0,-1 1 0,1-1 0,0 1 0,-1-1 0,1 1 0,-1-1 0,1 1 0,0-1 0,-1 1 0,1 0 0,0-1 0,0 1 0,-1-1 0,1 1 0,0 0 0,0-1 0,0 1 0,0 0 0,0-1 0,0 1 0,0 0 0,0-1 0,0 1 0,0 0 0,13 3 0,24-13 0,-8-4 0,0-2 0,0-1 0,-2-1 0,0-1 0,-1-1 0,47-46 0,-72 64 0,0 0 0,1 0 0,-1 0 0,0 0 0,0 0 0,0-1 0,0 1 0,0 0 0,-1-1 0,1 1 0,0-1 0,-1 1 0,1-1 0,-1 1 0,1-1 0,-1 1 0,1-4 0,-2 5 0,1-1 0,0 0 0,-1 1 0,1-1 0,-1 1 0,1-1 0,-1 1 0,1-1 0,-1 1 0,1 0 0,-1-1 0,0 1 0,1-1 0,-1 1 0,0 0 0,1 0 0,-1-1 0,0 1 0,1 0 0,-1 0 0,0 0 0,1 0 0,-1 0 0,0 0 0,0 0 0,0 0 0,-65 9 0,55-7 0,0 1 0,0-1 0,0-1 0,0 0 0,-1-1 0,1 0 0,0 0 0,-12-3 0,20 3 0,1-1 0,-1 0 0,0 0 0,0 0 0,1 0 0,-1-1 0,1 1 0,-1-1 0,1 1 0,0-1 0,-1 0 0,1 0 0,0 0 0,0 0 0,0-1 0,1 1 0,-1 0 0,0-1 0,1 1 0,0-1 0,-1 0 0,1 1 0,0-1 0,0 0 0,1 0 0,-1 1 0,1-1 0,-1 0 0,1 0 0,0 0 0,0 0 0,1-5 0,0-3 0,0 1 0,1-1 0,0 1 0,1 0 0,1 0 0,-1 0 0,2 0 0,-1 0 0,12-17 0,9-10 0,30-34 0,-39 51 0,6-6 0,-15 21 0,-2-1 0,1 0 0,-1-1 0,1 1 0,-2-1 0,1 0 0,-1 0 0,0 0 0,-1-1 0,1 1 0,2-11 0,-6 17 0,0 0 0,0 1 0,0-1 0,-1 0 0,1 1 0,0-1 0,0 0 0,0 1 0,-1-1 0,1 0 0,0 1 0,-1-1 0,1 0 0,0 1 0,-1-1 0,1 1 0,-1-1 0,1 1 0,-1-1 0,1 1 0,-1-1 0,1 1 0,-1-1 0,0 1 0,1 0 0,-1-1 0,0 1 0,1 0 0,-1 0 0,0-1 0,1 1 0,-1 0 0,0 0 0,1 0 0,-1 0 0,0 0 0,0 0 0,1 0 0,-1 0 0,0 0 0,1 0 0,-1 1 0,0-1 0,1 0 0,-1 0 0,-1 1 0,-35 11 0,35-11 0,-11 4 0,0 1 0,0 1 0,0 0 0,1 0 0,-20 17 0,41-31 0,1 0 0,1 0 0,-1-1 0,-1 0 0,1-1 0,-1 0 0,-1 0 0,12-17 0,-19 25 0,-1 1 0,1-1 0,-1 1 0,0-1 0,1 1 0,-1-1 0,0 0 0,1 1 0,-1-1 0,0 0 0,0 1 0,0-1 0,0 0 0,1 0 0,-1 1 0,0-1 0,0 0 0,0 1 0,-1-1 0,1 0 0,0 1 0,0-1 0,0 0 0,0 1 0,-1-1 0,1 0 0,0 1 0,0-1 0,-1 0 0,0 0 0,-20 0 0,-29 20 0,2 7 0,1 2 0,2 3 0,1 1 0,-74 72 0,93-77 0,25-27 0,1 0 0,-1 0 0,0 0 0,0 0 0,0 0 0,0 0 0,0 0 0,0 0 0,0 0 0,0 0 0,0 0 0,1 0 0,-1 1 0,0-1 0,0 0 0,0 0 0,0 0 0,0 0 0,0 0 0,0 0 0,0 0 0,0 0 0,0 0 0,0 1 0,0-1 0,0 0 0,0 0 0,0 0 0,0 0 0,0 0 0,0 0 0,0 0 0,0 0 0,0 1 0,0-1 0,0 0 0,0 0 0,0 0 0,0 0 0,0 0 0,0 0 0,0 0 0,0 0 0,0 1 0,0-1 0,0 0 0,0 0 0,0 0 0,0 0 0,-1 0 0,1 0 0,15-9 0,19-16 0,-7-2 0,-2-1 0,0-1 0,-2-1 0,-2-2 0,0 0 0,-2 0 0,22-55 0,-39 83 0,-1 0 0,1 0 0,-1-1 0,0 1 0,0 0 0,0-1 0,0 1 0,-1-1 0,0 1 0,0-1 0,-1-7 0,0 10 0,1 0 0,-1 0 0,0 1 0,0-1 0,0 1 0,0-1 0,0 1 0,0-1 0,0 1 0,0 0 0,-1-1 0,1 1 0,0 0 0,-1 0 0,1 0 0,-1 0 0,1 0 0,-1 0 0,0 1 0,1-1 0,-1 0 0,0 1 0,0-1 0,1 1 0,-1 0 0,0-1 0,0 1 0,1 0 0,-1 0 0,0 0 0,-2 1 0,-6 0 0,0 0 0,1 0 0,-1 1 0,0 1 0,1 0 0,-1 0 0,1 1 0,0 0 0,0 0 0,1 1 0,-1 0 0,1 1 0,0 0 0,0 0 0,1 1 0,0 0 0,0 0 0,-7 11 0,6-9 0,1 0 0,1 1 0,0 0 0,0 1 0,1-1 0,0 1 0,0 0 0,2 0 0,-1 1 0,1-1 0,1 1 0,0 0 0,1-1 0,0 1 0,1 13 0,1-21 0,0 0 0,0 0 0,0 0 0,0 0 0,1 0 0,0 0 0,0 0 0,0 0 0,0-1 0,1 1 0,-1-1 0,1 1 0,0-1 0,0 0 0,0 0 0,0-1 0,1 1 0,-1 0 0,1-1 0,0 0 0,-1 0 0,1 0 0,0 0 0,0-1 0,0 0 0,0 0 0,1 0 0,4 1 0,7 1 0,0-1 0,1 0 0,-1-2 0,1 1 0,-1-2 0,19-3 0,-19 1 0,1-1 0,-1 0 0,0-1 0,0-1 0,-1-1 0,0 0 0,0-1 0,0-1 0,-1 0 0,16-14 0,-19 14 0,0-1 0,0 0 0,-1-1 0,-1 0 0,0-1 0,-1 0 0,0 0 0,0 0 0,-2-1 0,1 0 0,-2-1 0,5-14 0,-9 25 0,0 0 0,0 0 0,-1 0 0,1 0 0,-1-1 0,0 1 0,0 0 0,0 0 0,0-1 0,0 1 0,-1 0 0,1 0 0,-1 0 0,-2-6 0,2 8 0,0-1 0,0 1 0,0-1 0,0 1 0,0-1 0,-1 1 0,1 0 0,-1 0 0,1 0 0,0-1 0,-1 1 0,0 1 0,1-1 0,-1 0 0,0 0 0,1 1 0,-1-1 0,0 1 0,-2-1 0,-2 0 0,0 1 0,0 0 0,0 0 0,0 1 0,0-1 0,0 1 0,0 1 0,0-1 0,1 1 0,-1 0 0,0 0 0,1 1 0,-10 6 0,-15 11 0,1 2 0,2 1 0,0 1 0,2 1 0,-34 42 0,24-21 0,3 0 0,-46 88 0,69-117 0,0 1 0,1 0 0,1 0 0,1 0 0,1 1 0,0 0 0,1 0 0,1 0 0,0 38 0,3-55 0,0 0 0,0 0 0,1 0 0,-1 0 0,1 0 0,0 0 0,-1 0 0,1 0 0,0 0 0,0-1 0,0 1 0,0 0 0,0 0 0,1-1 0,-1 1 0,1-1 0,-1 1 0,1-1 0,-1 0 0,1 0 0,0 0 0,-1 0 0,1 0 0,0 0 0,0 0 0,0 0 0,0 0 0,0-1 0,0 1 0,0-1 0,0 0 0,0 0 0,0 1 0,0-1 0,0 0 0,0-1 0,0 1 0,0 0 0,3-1 0,6-1 0,1-1 0,-1 1 0,0-2 0,0 0 0,17-8 0,-9 2 0,-1 0 0,0-2 0,-1 0 0,0-1 0,-1 0 0,0-1 0,-1-1 0,-1-1 0,-1 0 0,0-1 0,-1 0 0,0-1 0,11-25 0,-22 41 0,0 1 0,-1 0 0,1-1 0,0 1 0,-1 0 0,1-1 0,-1 1 0,0-1 0,1 1 0,-1-1 0,0 1 0,0-1 0,0 1 0,0-1 0,0 1 0,0-1 0,-1 1 0,1-1 0,0 1 0,-1-1 0,1 1 0,-1 0 0,1-1 0,-3-2 0,2 4 0,0-1 0,-1 0 0,1 1 0,-1-1 0,1 1 0,-1-1 0,0 1 0,1 0 0,-1 0 0,1 0 0,-1 0 0,1 0 0,-1 0 0,0 0 0,1 0 0,-1 1 0,1-1 0,-4 1 0,-7 4 0,0-1 0,0 1 0,0 1 0,-16 10 0,-5 7 0,-36 33 0,57-45 0,0 0 0,1 1 0,1 1 0,0-1 0,-16 27 0,25-37 0,0-1 0,0 1 0,0 0 0,0-1 0,1 1 0,-1 0 0,0 0 0,1-1 0,-1 1 0,1 0 0,0 0 0,0 0 0,0 0 0,0 0 0,0-1 0,0 1 0,0 0 0,1 2 0,-1-3 0,1-1 0,-1 1 0,1 0 0,0-1 0,-1 1 0,1 0 0,0-1 0,0 1 0,-1-1 0,1 1 0,0-1 0,0 0 0,0 1 0,0-1 0,0 0 0,-1 1 0,1-1 0,0 0 0,0 0 0,0 0 0,0 0 0,0 0 0,0 0 0,2 0 0,4-2 0,1 1 0,-1-1 0,0 0 0,0 0 0,0-1 0,0 0 0,8-5 0,84-65 0,-85 68 0,-12 18 0,-14 27 0,8-29 0,3-7 0,-20 74 0,20-71 0,0 0 0,0-1 0,1 1 0,0 0 0,0 0 0,0 0 0,1 0 0,0 0 0,3 9 0,-4-16 0,0 1 0,0 0 0,0-1 0,0 1 0,1 0 0,-1-1 0,0 1 0,0-1 0,1 1 0,-1 0 0,0-1 0,1 1 0,-1-1 0,0 1 0,1-1 0,-1 1 0,1-1 0,-1 1 0,1-1 0,-1 0 0,1 1 0,-1-1 0,1 0 0,0 1 0,-1-1 0,1 0 0,-1 1 0,1-1 0,0 0 0,-1 0 0,1 0 0,0 0 0,-1 0 0,1 0 0,1 0 0,0-1 0,-1 0 0,1 0 0,0 0 0,-1 0 0,1 0 0,-1 0 0,1-1 0,-1 1 0,1-1 0,-1 1 0,2-4 0,25-47 0,-23 40 0,0-1 0,-2 0 0,0 0 0,0-1 0,-1 1 0,-1-1 0,0-24 0,-1 35 0,0 0 0,-1 0 0,1 0 0,-1 0 0,0 0 0,0 1 0,0-1 0,0 0 0,0 0 0,-1 1 0,1-1 0,-1 1 0,0-1 0,0 1 0,0-1 0,-3-2 0,2 3 0,0 0 0,0 1 0,0 0 0,-1-1 0,1 1 0,0 1 0,0-1 0,-1 0 0,1 1 0,0-1 0,-1 1 0,1 0 0,0 0 0,-1 0 0,1 1 0,0-1 0,-1 1 0,-4 2 0,-1-1 0,0 1 0,0 0 0,0 1 0,1 0 0,0 1 0,-1-1 0,2 2 0,-1-1 0,0 1 0,1 0 0,0 0 0,1 1 0,-1 0 0,1 1 0,1-1 0,-1 1 0,1 0 0,1 0 0,0 1 0,-4 9 0,7-17 0,1-1 0,0 1 0,-1 0 0,1 0 0,0-1 0,0 1 0,0 0 0,0-1 0,-1 1 0,1 0 0,0 0 0,0 0 0,1-1 0,-1 1 0,0 0 0,0 0 0,0-1 0,0 1 0,1 0 0,-1-1 0,0 1 0,0 0 0,1-1 0,-1 1 0,1 0 0,-1-1 0,1 2 0,17-7 0,21-29 0,-27 20 0,-1-1 0,0 0 0,-1-1 0,-1 0 0,0 0 0,-1-1 0,-1 0 0,-1-1 0,0 1 0,-2-1 0,0 0 0,-1-1 0,2-18 0,-5 35 0,0 0 0,1-1 0,-1 1 0,0 0 0,0 0 0,0-1 0,-1 1 0,1 0 0,0 0 0,-1-1 0,0 1 0,1 0 0,-1 0 0,0 0 0,0 0 0,0 0 0,0 0 0,-1 0 0,1 0 0,0 0 0,-1 0 0,1 1 0,-1-1 0,0 1 0,1-1 0,-1 1 0,0-1 0,0 1 0,0 0 0,0 0 0,0 0 0,-3 0 0,2 0 0,-1 1 0,1 0 0,-1 1 0,1-1 0,0 1 0,-1-1 0,1 1 0,0 0 0,-1 0 0,1 0 0,0 1 0,0-1 0,0 1 0,0 0 0,0 0 0,1 0 0,-1 0 0,0 0 0,1 1 0,-4 3 0,-15 21 0,0 1 0,2 0 0,2 2 0,0 0 0,2 0 0,1 2 0,-13 46 0,25-73 0,0 1 0,1 0 0,-1-1 0,1 1 0,1 0 0,-1 0 0,1 0 0,0 0 0,0 0 0,2 7 0,-1-11 0,-1 0 0,1-1 0,0 1 0,0 0 0,0-1 0,0 1 0,0 0 0,1-1 0,-1 0 0,0 1 0,1-1 0,-1 0 0,1 1 0,-1-1 0,1 0 0,-1 0 0,1 0 0,0 0 0,0-1 0,-1 1 0,1 0 0,0-1 0,0 1 0,0-1 0,0 0 0,0 0 0,0 1 0,0-1 0,-1 0 0,1-1 0,0 1 0,0 0 0,0-1 0,3 0 0,9-1 0,0-2 0,0 0 0,-1 0 0,1-1 0,-1-1 0,0 0 0,0-1 0,15-11 0,11-9 0,39-37 0,-81 87 0,1-12 0,0 0 0,1 0 0,0 0 0,1 19 0,0-28 0,0 0 0,0 0 0,0-1 0,0 1 0,0 0 0,-1-1 0,1 1 0,-1 0 0,1-1 0,-1 1 0,0 0 0,1-1 0,-1 1 0,0-1 0,0 0 0,0 1 0,0-1 0,-1 0 0,1 1 0,-2 0 0,-35 30 0,6-7 0,31-23 0,0 0 0,-1-1 0,1 1 0,0 0 0,0 0 0,0-1 0,0 1 0,1 0 0,-1 0 0,0 0 0,1 0 0,-1 0 0,1 0 0,0 1 0,-1-1 0,1 3 0,1-4 0,-1 0 0,1 0 0,-1 0 0,1 0 0,0 0 0,-1 0 0,1-1 0,0 1 0,0 0 0,-1 0 0,1-1 0,0 1 0,0 0 0,0-1 0,0 1 0,0-1 0,0 1 0,0-1 0,0 0 0,0 1 0,0-1 0,0 0 0,0 0 0,0 0 0,0 0 0,0 0 0,0 0 0,0 0 0,0 0 0,0 0 0,1 0 0,-1-1 0,1 1 0,33-6-1365,-24 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453 354 24575,'-52'-1'0,"-63"2"0,101 0 0,1 1 0,-1 0 0,1 1 0,0 0 0,0 1 0,-15 7 0,23-8 0,0 0 0,1 0 0,-1 1 0,1-1 0,0 1 0,0 0 0,0 0 0,1 1 0,0-1 0,-1 1 0,1-1 0,1 1 0,-1 0 0,1 0 0,0 0 0,0 1 0,0-1 0,0 6 0,-4 16 0,2-1 0,-2 43 0,2-19 0,-9 250 0,13-293 0,1-1 0,0 0 0,0 1 0,1-1 0,0 0 0,0 0 0,1 0 0,-1 0 0,1 0 0,1-1 0,-1 1 0,1-1 0,0 0 0,0 0 0,0 0 0,1 0 0,-1-1 0,12 8 0,8 5 0,1-1 0,52 24 0,-35-19 0,-28-15 0,0 0 0,0-1 0,1-1 0,0 0 0,0-1 0,0 0 0,0-1 0,0-1 0,0-1 0,20-1 0,-24 0 0,0 0 0,1 0 0,-1-1 0,0-1 0,0 0 0,0 0 0,0-1 0,-1-1 0,1 0 0,-1 0 0,0-1 0,-1 0 0,1 0 0,9-10 0,-12 8 0,0-1 0,-1 1 0,-1-1 0,1 0 0,-1 0 0,-1-1 0,1 0 0,-2 1 0,1-1 0,1-14 0,3-15 0,3-56 0,-3 25 0,-3 35 0,-1 0 0,-2-1 0,-1 0 0,-8-66 0,4 87 0,1 1 0,-2 0 0,0 0 0,0 0 0,-2 1 0,1-1 0,-2 1 0,0 1 0,0-1 0,-1 1 0,-1 0 0,0 1 0,0 0 0,-21-18 0,23 24 0,-1-1 0,0 2 0,0-1 0,-1 1 0,1 0 0,-1 0 0,0 1 0,0 1 0,0-1 0,0 1 0,-16-1 0,-9 2 0,-66 4 0,35 1 0,48-4 0,1 1 0,0 1 0,-1 1 0,1 0 0,0 1 0,1 1 0,-1 0 0,1 1 0,-19 10 0,25-11 0,0 1 0,0 0 0,1 1 0,0-1 0,0 2 0,0-1 0,1 1 0,0 0 0,1 1 0,0-1 0,0 1 0,1 1 0,0-1 0,0 1 0,-3 13 0,-2 15 0,2 1 0,2 0 0,2 0 0,1 0 0,4 58 0,-1-90 0,1-1 0,-1 0 0,1 1 0,0-1 0,1 0 0,-1 0 0,1 0 0,1 0 0,-1 0 0,1 0 0,0-1 0,0 1 0,0-1 0,1 0 0,6 7 0,-3-5 0,1 0 0,0-1 0,0 0 0,1 0 0,-1 0 0,1-2 0,0 1 0,18 6 0,2-3 0,0-1 0,1-1 0,0-1 0,-1-2 0,48 0 0,-39-3 0,-6 1 0,53-6 0,-75 3 0,0 0 0,0 0 0,0-1 0,-1 0 0,1-1 0,-1 0 0,0 0 0,0-1 0,13-9 0,2-4 0,-1-2 0,-1 0 0,-1-1 0,0-2 0,-2 0 0,0-1 0,-2 0 0,-1-2 0,-1 0 0,-1-1 0,-1 0 0,-1-1 0,-2 0 0,-1-1 0,-1 0 0,-2-1 0,0 1 0,1-33 0,-7 60 0,3-33 0,-1-1 0,-2 1 0,-1-1 0,-7-35 0,7 63 0,0-1 0,-1 1 0,-1 0 0,1 0 0,-1 0 0,-1 0 0,1 0 0,-1 1 0,-1-1 0,1 1 0,-1 0 0,0 1 0,-1-1 0,0 1 0,0 0 0,0 0 0,-1 1 0,0 0 0,0 0 0,0 1 0,0-1 0,-13-4 0,-3 1 0,-1 2 0,1 0 0,-1 1 0,0 2 0,0 0 0,0 2 0,0 0 0,0 2 0,-38 5 0,51-3 0,0 0 0,0 1 0,0 1 0,1-1 0,0 2 0,-1-1 0,2 2 0,-1-1 0,1 1 0,0 1 0,1-1 0,-9 11 0,-11 14 0,-45 69 0,44-59 0,-6 9 0,2 1 0,-51 114 0,68-125 0,1 0 0,3 1 0,1 1 0,2 0 0,-3 48 0,9-66 0,2 0 0,0 0 0,2 0 0,7 41 0,-6-55 0,0-1 0,1 0 0,1-1 0,0 1 0,0-1 0,0 1 0,1-1 0,1-1 0,0 1 0,0-1 0,1 0 0,-1 0 0,2-1 0,7 7 0,5 1 0,1-2 0,1 0 0,0-1 0,0-2 0,1 0 0,0-1 0,1-1 0,0-2 0,0 0 0,0-1 0,1-2 0,0 0 0,37-2 0,-54-2 0,0 0 0,0 0 0,0 0 0,0-1 0,-1-1 0,1 1 0,-1-1 0,1 0 0,-1-1 0,0 0 0,10-7 0,-5 2 0,-1-1 0,-1 0 0,1 0 0,-2-1 0,17-22 0,-8 3 0,0-2 0,-2 1 0,-1-2 0,14-46 0,-21 57 0,-2-1 0,0 1 0,-1-1 0,-1-1 0,-2 1 0,0 0 0,-1-1 0,-2 1 0,0-1 0,-1 1 0,-2-1 0,0 1 0,-2 0 0,0 1 0,-1-1 0,-2 1 0,0 1 0,-1 0 0,-2 0 0,0 1 0,0 0 0,-19-20 0,5 10 0,-2 1 0,-62-51 0,74 67 0,-1 1 0,-1 0 0,0 2 0,-1 0 0,0 1 0,-1 0 0,-30-7 0,46 15 0,0 0 0,0 1 0,0-1 0,0 1 0,0 0 0,0 1 0,0-1 0,0 1 0,0-1 0,0 1 0,0 0 0,0 1 0,0-1 0,1 1 0,-1-1 0,0 1 0,1 0 0,-1 1 0,1-1 0,0 1 0,0-1 0,0 1 0,0 0 0,0 0 0,1 0 0,-3 4 0,-6 10 0,0 0 0,2 0 0,0 1 0,-7 22 0,6-17 0,-5 12 0,2 2 0,1-1 0,2 1 0,2 1 0,1 0 0,2 0 0,2 0 0,1 1 0,2-1 0,1 1 0,12 64 0,-11-93 0,1-1 0,0 0 0,1 0 0,0 0 0,0 0 0,1 0 0,0-1 0,1 0 0,0 0 0,0-1 0,0 1 0,1-1 0,0-1 0,1 1 0,-1-1 0,1 0 0,0-1 0,1 0 0,0 0 0,17 6 0,-7-4 0,0-1 0,0-1 0,0-1 0,1-1 0,-1 0 0,1-1 0,0-2 0,0 0 0,30-4 0,-36 1 0,0 0 0,0-1 0,-1-1 0,1 0 0,-1-1 0,0 0 0,-1-1 0,0-1 0,0 0 0,0 0 0,-1-1 0,0-1 0,-1 0 0,0 0 0,12-17 0,6-10 0,-2-2 0,-2-1 0,28-59 0,-36 64 0,-1 0 0,-2-1 0,-1 0 0,-2-1 0,10-73 0,-19 95 0,0-1 0,-1 0 0,-1 0 0,0 0 0,-1 1 0,-1-1 0,-6-22 0,5 29 0,1 0 0,-1 0 0,-1 1 0,0-1 0,0 1 0,0 0 0,-1 0 0,0 1 0,-1 0 0,0 0 0,0 0 0,0 1 0,-10-7 0,9 8 0,-1 0 0,0 0 0,0 1 0,0 0 0,0 0 0,-1 1 0,1 0 0,-1 1 0,0 0 0,0 0 0,0 1 0,-17 1 0,12 1 0,-1 1 0,1 0 0,-1 1 0,1 1 0,0 1 0,0 0 0,-19 10 0,-6 7 0,2 1 0,1 2 0,0 2 0,-54 52 0,78-67 0,-25 22 0,2 2 0,-39 48 0,66-72 0,1 0 0,0 0 0,1 0 0,0 1 0,1 0 0,0 0 0,1 1 0,0 0 0,1 0 0,1 0 0,1 0 0,-2 25 0,3-32 0,1 1 0,0 0 0,1 0 0,0 0 0,0-1 0,0 1 0,1 0 0,1-1 0,-1 0 0,1 1 0,6 11 0,-5-14 0,0 0 0,1 0 0,-1-1 0,1 0 0,0 0 0,0 0 0,1 0 0,-1-1 0,1 1 0,-1-1 0,1-1 0,0 1 0,0-1 0,0 0 0,7 1 0,9 3 0,1-1 0,-1-1 0,1-1 0,0 0 0,0-2 0,0-1 0,32-4 0,-44 2 0,1 0 0,-1 0 0,0-2 0,0 1 0,0-1 0,0-1 0,-1 0 0,0-1 0,0 0 0,0 0 0,-1-1 0,1 0 0,-2-1 0,1 0 0,-1 0 0,11-16 0,1-4 0,-2-1 0,-1-1 0,-1 0 0,-2-1 0,20-64 0,-28 79 0,-2-1 0,0 0 0,-1 0 0,-1 0 0,0 0 0,-2-1 0,0 1 0,-1 0 0,0-1 0,-1 1 0,-1 0 0,-1 0 0,-9-26 0,9 36 0,-1-1 0,1 1 0,-1 0 0,0 1 0,-1-1 0,0 1 0,0 0 0,0 1 0,0-1 0,-1 1 0,0 0 0,0 1 0,-1 0 0,1 0 0,-1 0 0,0 1 0,0 0 0,0 1 0,-9-2 0,8 2 0,1 0 0,-1 1 0,1 0 0,-1 1 0,1-1 0,-1 2 0,1-1 0,-1 1 0,1 1 0,-1-1 0,1 1 0,0 1 0,0 0 0,0 0 0,0 0 0,0 1 0,1 0 0,-14 10 0,-1 7 0,0 2 0,2 0 0,0 1 0,2 1 0,0 0 0,2 2 0,1 0 0,1 1 0,1 0 0,2 1 0,1 0 0,1 1 0,1 0 0,2 0 0,1 1 0,2-1 0,0 1 0,4 59 0,0-80 0,1 0 0,0 0 0,0-1 0,1 1 0,0-1 0,0 0 0,1 1 0,0-1 0,1-1 0,0 1 0,0-1 0,1 0 0,0 0 0,1 0 0,0-1 0,0 0 0,0-1 0,1 1 0,0-1 0,0-1 0,0 0 0,1 0 0,0 0 0,0-1 0,0 0 0,0-1 0,1 0 0,-1-1 0,16 3 0,-12-3 0,1-1 0,0 0 0,0 0 0,0-2 0,0 1 0,-1-2 0,1 0 0,0 0 0,-1-2 0,0 1 0,1-2 0,-1 0 0,-1 0 0,1-1 0,-1-1 0,0 0 0,-1-1 0,1 0 0,-2 0 0,19-19 0,-11 4 0,-1 0 0,-1-2 0,-1 0 0,-1-1 0,-1 0 0,-1-1 0,-2 0 0,0-1 0,8-47 0,-12 47 0,-2 1 0,-1-1 0,-1 0 0,-1 0 0,-2 1 0,-1-1 0,-1 0 0,-1 1 0,-1-1 0,-12-31 0,14 48 0,-1 1 0,-1 0 0,0 0 0,0 1 0,-1-1 0,0 1 0,-1 0 0,0 1 0,0-1 0,-1 1 0,0 1 0,0 0 0,-14-10 0,16 14 0,-1-1 0,0 1 0,0 1 0,1-1 0,-2 1 0,1 0 0,0 1 0,0-1 0,0 2 0,-1-1 0,1 1 0,0 0 0,-1 0 0,1 1 0,0 0 0,0 0 0,-1 1 0,1 0 0,0 0 0,0 1 0,-8 4 0,-7 5 0,2 1 0,0 0 0,0 1 0,2 1 0,0 1 0,0 1 0,2 1 0,0 0 0,1 1 0,1 0 0,0 1 0,2 1 0,0 0 0,2 1 0,0 0 0,1 0 0,2 1 0,0 0 0,-5 35 0,11-48 0,0-1 0,1 1 0,0 0 0,1 0 0,0 0 0,0 0 0,1-1 0,1 1 0,-1-1 0,2 1 0,-1-1 0,1 0 0,0 0 0,10 14 0,-9-17 0,0 0 0,1 1 0,-1-2 0,1 1 0,1-1 0,-1 0 0,1 0 0,-1-1 0,2 0 0,-1 0 0,0 0 0,1-1 0,-1 0 0,1-1 0,0 0 0,0 0 0,0 0 0,10 0 0,-4-2 0,1 1 0,-1-2 0,0 0 0,1-1 0,-1 0 0,0-1 0,0-1 0,-1 0 0,1-1 0,-1-1 0,0 0 0,0 0 0,19-14 0,-23 14 0,0-1 0,0 0 0,-1 0 0,0-1 0,0 0 0,-1 0 0,0-1 0,-1 0 0,0 0 0,0-1 0,-1 0 0,0 0 0,-1 0 0,0 0 0,0-1 0,-1 1 0,-1-1 0,2-13 0,-3 21 0,-1 0 0,0 0 0,0 0 0,0 0 0,-1 0 0,1 0 0,-1 0 0,1 0 0,-1 0 0,0 0 0,0 0 0,0 0 0,-1 1 0,1-1 0,0 0 0,-1 1 0,0-1 0,0 1 0,0 0 0,-3-3 0,1 1 0,0 1 0,-1 1 0,0-1 0,1 0 0,-1 1 0,0 0 0,0 0 0,-1 1 0,1-1 0,-9 0 0,-4 0 0,0 1 0,0 0 0,-1 2 0,1 0 0,-34 7 0,39-5 0,0 0 0,0 1 0,1 1 0,0 0 0,0 1 0,0 0 0,0 1 0,1 0 0,0 1 0,1 0 0,-1 1 0,2 0 0,-12 12 0,20-20-28,0 0-1,1 0 1,-1 0-1,0 0 1,0 0 0,0 0-1,1 0 1,-1 0-1,0 0 1,1 0-1,-1 0 1,1 1-1,-1-1 1,1 0 0,0 0-1,-1 1 1,1-1-1,0 0 1,0 0-1,0 1 1,0-1-1,0 0 1,0 1 0,0-1-1,0 0 1,1 0-1,-1 1 1,1-1-1,-1 0 1,0 0-1,1 0 1,0 0 0,-1 1-1,1-1 1,0 0-1,0 0 1,-1 0-1,1 0 1,0 0-1,0-1 1,0 1 0,0 0-1,0 0 1,0-1-1,1 1 1,-1 0-1,1 0 1,18 6-6798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24575,'-12'2'0,"-1"1"0,0 1 0,1 0 0,0 0 0,0 1 0,0 1 0,1 0 0,-14 9 0,25-15 0,-1 1 0,0-1 0,0 1 0,1-1 0,-1 1 0,0 0 0,1-1 0,-1 1 0,0 0 0,1-1 0,-1 1 0,1 0 0,-1 0 0,1-1 0,0 1 0,-1 0 0,1 0 0,0 0 0,-1 0 0,1 0 0,0 0 0,0 0 0,0-1 0,0 1 0,0 0 0,0 0 0,0 0 0,0 0 0,0 0 0,1 0 0,-1 0 0,0 0 0,0-1 0,1 1 0,-1 0 0,1 0 0,-1 0 0,1-1 0,-1 1 0,1 0 0,-1 0 0,1-1 0,0 1 0,-1 0 0,1-1 0,0 1 0,1 0 0,50 36 0,-22-17 0,-28-18 3,1 0 0,-1 0 0,0 0 0,1 1 0,-1-1 0,0 0 0,-1 1 0,1 0 0,0-1 0,-1 1 0,1 0 0,-1 0 0,0 0 0,0 0 0,0 0 0,0 0 0,-1 0 0,1 0 0,-1 0 0,1 0 0,-1 0 0,0 0 0,-1 0 0,1 0 0,0 1 0,-1-1 0,0 0 0,0 0 0,0 0 0,0 0 0,0-1 0,0 1 0,-1 0 0,1 0 0,-1-1 0,0 1 0,0-1 0,0 1 0,-5 3 0,0 1-127,-1-1 0,-1 0 1,1 0-1,-1-1 0,0 0 0,-1 0 1,1-1-1,-1 0 0,0-1 0,0 0 1,-11 1-1,-3 0-6702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24575,'-10'2'0,"0"0"0,1 1 0,0 0 0,-1 1 0,1 0 0,0 0 0,1 1 0,-1 0 0,1 1 0,0 0 0,1 0 0,-12 11 0,18-16 0,0 0 0,1-1 0,-1 1 0,0 0 0,0 0 0,0 0 0,1-1 0,-1 1 0,0 0 0,1 0 0,-1 0 0,1 0 0,-1 0 0,1 0 0,0 0 0,-1 1 0,1-1 0,0 0 0,0 0 0,0 0 0,0 0 0,0 2 0,0-3 0,1 1 0,-1 0 0,1 0 0,-1 0 0,1 0 0,0-1 0,-1 1 0,1 0 0,0-1 0,0 1 0,-1-1 0,1 1 0,0-1 0,0 1 0,0-1 0,0 1 0,0-1 0,0 0 0,1 1 0,61 5 0,-51-5 0,-7-1 0,0 0 0,-1 1 0,1 0 0,0 0 0,-1 0 0,1 0 0,-1 0 0,0 1 0,1 0 0,-1 0 0,0 0 0,0 1 0,0 0 0,0-1 0,-1 1 0,1 0 0,-1 1 0,0-1 0,1 1 0,-2-1 0,1 1 0,0 0 0,-1 0 0,0 0 0,1 0 0,-2 0 0,1 1 0,0-1 0,-1 1 0,0-1 0,0 1 0,0 0 0,-1-1 0,0 1 0,0 0 0,0-1 0,0 1 0,-1 0 0,1-1 0,-1 1 0,0-1 0,-3 9 0,0-6-65,0 0 0,0 0 0,0 0 0,-1 0 0,0 0 0,0-1 0,0 0 0,-1 0 0,0-1 0,0 1 0,-1-1 0,1-1 0,-1 1 0,0-1 0,-1 0 0,1-1 0,0 0 0,-1 0 0,0 0 0,-11 1 0,-1 0-6761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24575,'-14'-1'0,"0"2"0,0 0 0,0 1 0,0 0 0,0 1 0,-13 5 0,22-6 0,1-1 0,0 1 0,-1 0 0,1 1 0,0-1 0,0 1 0,0-1 0,1 1 0,-1 0 0,1 1 0,-1-1 0,1 0 0,0 1 0,1 0 0,-1 0 0,0 0 0,1 0 0,0 0 0,0 0 0,0 1 0,-1 6 0,0 6 0,0 0 0,1 1 0,1-1 0,1 0 0,1 1 0,0-1 0,1 1 0,1-1 0,0 0 0,1 0 0,1 0 0,1-1 0,14 29 0,-17-41 6,-1-1 0,1 0 0,0 0 0,0 0 0,1 0 0,-1-1 0,0 1 0,1-1 0,-1 0 0,1 0 0,0 0 0,0 0 0,0-1 0,0 0 0,0 1 0,0-1 0,0-1 0,0 1 0,8 0 0,-5-1-130,0 0 0,0 0 1,-1 0-1,1-1 0,0 0 0,0 0 1,0-1-1,-1 0 0,1 0 0,-1 0 1,9-5-1,3-6-6702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24575,'9'3'0,"-1"0"0,1-1 0,0 0 0,0 0 0,17 1 0,-20-3 0,0 0 0,-1 0 0,1 1 0,0-1 0,-1 1 0,1 1 0,-1-1 0,0 1 0,1 0 0,-1 0 0,0 1 0,0 0 0,0-1 0,6 6 0,-11-7 0,1 0 0,-1 0 0,1 0 0,-1 0 0,0-1 0,1 1 0,-1 0 0,0 0 0,0 0 0,0 0 0,0 0 0,0 0 0,0 0 0,0 0 0,0 0 0,0 0 0,0 0 0,0 0 0,-1 0 0,1 0 0,0 0 0,-1 0 0,1 0 0,0 0 0,-1 0 0,1-1 0,-1 1 0,0 0 0,1 0 0,-1-1 0,0 1 0,1 0 0,-1-1 0,-1 2 0,-31 22 0,31-23 0,-37 18 0,31-16 0,1 0 0,0 0 0,-1 1 0,1 0 0,1 0 0,-1 1 0,-8 7 0,15-6 0,0-5 0,0-1 0,1 0 0,-1 1 0,0-1 0,0 0 0,0 1 0,0-1 0,0 0 0,0 1 0,0-1 0,0 0 0,0 1 0,0-1 0,0 0 0,0 1 0,0-1 0,0 0 0,0 1 0,0-1 0,-1 0 0,1 1 0,0-1 0,0 0 0,0 0 0,0 1 0,-1-1 0,1 0 0,0 1 0,0-1 0,-1 0 0,1 0 0,0 0 0,0 1 0,-1-1 0,1 0 0,0 0 0,-1 0 0,1 0 0,0 0 0,-1 1 0,1-1 0,0 0 0,-1 0 0,1 0 0,0 0 0,-1 0 0,-48 22 0,36-18 0,1 1 0,0 0 0,1 1 0,0 0 0,0 1 0,0 0 0,1 0 0,-18 18 0,27-25 0,0 1 0,1 0 0,-1-1 0,0 1 0,1 0 0,-1 0 0,0 0 0,1-1 0,-1 1 0,1 0 0,-1 0 0,1 0 0,0 0 0,-1 0 0,1 0 0,0 0 0,0 0 0,0 0 0,-1 0 0,1 0 0,0 0 0,0 1 0,1-1 0,-1 0 0,0 0 0,0 0 0,0 0 0,1 0 0,0 2 0,0-2 0,1 0 0,0 1 0,-1-1 0,1 0 0,0 0 0,-1 0 0,1 0 0,0 0 0,0-1 0,0 1 0,0 0 0,0-1 0,0 1 0,2-1 0,8 2 0,0-1 0,1-1 0,-1 0 0,13-2 0,11-7 0,-24 7 0,-30 19 0,13-12 0,-1 0 0,1 0 0,1 1 0,-1-1 0,1 1 0,0 0 0,-5 10 0,8-15 0,0 0 0,1 1 0,-1-1 0,1 0 0,-1 1 0,1-1 0,-1 1 0,1-1 0,0 1 0,0-1 0,0 0 0,0 1 0,0-1 0,0 1 0,0-1 0,0 1 0,1-1 0,-1 1 0,0-1 0,1 0 0,-1 1 0,1-1 0,0 0 0,-1 1 0,1-1 0,0 0 0,0 0 0,0 0 0,0 0 0,0 0 0,0 0 0,0 0 0,0 0 0,0 0 0,1 0 0,-1 0 0,0-1 0,1 1 0,-1-1 0,0 1 0,1-1 0,1 1 0,-2-1 0,0 1 0,0-1 0,0 0 0,-1 0 0,1 1 0,0-1 0,0 1 0,-1-1 0,1 1 0,0-1 0,-1 1 0,1-1 0,0 1 0,-1-1 0,1 1 0,-1 0 0,1-1 0,-1 1 0,1 0 0,-1 0 0,1-1 0,-1 1 0,0 0 0,0 0 0,1 0 0,-1-1 0,0 1 0,0 0 0,0 0 0,0 0 0,0 0 0,0-1 0,0 1 0,0 0 0,0 0 0,0 0 0,0 0 0,-1-1 0,1 1 0,0 0 0,-1 0 0,1 0 0,0-1 0,-1 1 0,1 0 0,-1-1 0,1 1 0,-1 0 0,0-1 0,1 1 0,-1-1 0,1 1 0,-1-1 0,-1 2 0,-49 40 0,38-32 0,-101 92 0,101-89 0,1 0 0,1 1 0,0 0 0,1 1 0,1 0 0,-11 23 0,19-36 5,0 0 0,0 0 0,0 0 0,1 0 0,-1 0 0,0 0 0,1 0 0,0 0 0,0 0 0,0 0 0,0 0 0,0 0 0,0 0 0,0 0 0,0 0 0,1 0 0,-1 0 0,1 0 0,0 0 0,-1 0 0,1 0 0,0 0 0,2 3 0,-1-3-88,0-1 1,0 1-1,0 0 1,1-1-1,-1 0 1,0 1-1,1-1 1,-1 0-1,0 0 1,1 0-1,-1-1 1,1 1-1,0-1 1,-1 1-1,1-1 1,-1 0-1,6 0 1,12-1-6744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2.9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516 902 24575,'15'-2'0,"0"1"0,0-2 0,-1 0 0,1-1 0,-1 0 0,1-1 0,-2 0 0,1-2 0,0 1 0,14-11 0,-27 16 0,0 1 0,0-1 0,0 1 0,0 0 0,0-1 0,-1 0 0,1 1 0,0-1 0,0 0 0,0 1 0,-1-1 0,1 0 0,0 0 0,-1 1 0,1-1 0,-1 0 0,1 0 0,-1 0 0,1-1 0,-14-2 0,-32 9 0,15 4 0,2 2 0,-1 1 0,2 1 0,-44 28 0,48-28 0,6 0 0,22-12 0,33-19 0,-33 15 0,-1 0 0,0-1 0,1 1 0,-1-1 0,-1 0 0,1-1 0,-1 1 0,1 0 0,-1-1 0,3-5 0,-6 8 0,1 1 0,-1 0 0,0 0 0,1 0 0,-1-1 0,0 1 0,0 0 0,0-1 0,0 1 0,0 0 0,0 0 0,0-1 0,0 1 0,-1 0 0,1 0 0,0 0 0,-1-1 0,1 1 0,-1-2 0,-1 2 0,1-1 0,-1 0 0,0 0 0,1 1 0,-1-1 0,0 1 0,0 0 0,0-1 0,0 1 0,0 0 0,0 0 0,0 0 0,0 0 0,-4 0 0,-52-7 0,50 8 0,1-1 0,-1 0 0,0 0 0,0 0 0,1-1 0,-1 0 0,-10-5 0,17 7 0,-1-1 0,1 0 0,0 0 0,-1 0 0,1-1 0,0 1 0,0 0 0,0 0 0,0 0 0,0-1 0,1 1 0,-1-1 0,0 1 0,0 0 0,1-1 0,-1 1 0,1-1 0,0 0 0,-1 1 0,1-1 0,0 1 0,0-1 0,0 0 0,0 1 0,0-1 0,0 1 0,0-1 0,1 1 0,-1-1 0,1 0 0,-1 1 0,1-1 0,0-1 0,4-8 0,0 1 0,0 0 0,11-16 0,-11 19 0,11-17 0,2 1 0,0 1 0,1 0 0,2 2 0,36-30 0,124-71 0,-179 120 0,0 0 0,0 0 0,0 0 0,0 0 0,0 0 0,-1-1 0,1 1 0,0-1 0,-1 1 0,1-1 0,-1 0 0,1 1 0,-1-1 0,0 0 0,1 0 0,-1 0 0,0 0 0,1-4 0,-2 6 0,-1 0 0,1-1 0,0 1 0,0-1 0,0 1 0,-1-1 0,1 1 0,0 0 0,0-1 0,-1 1 0,1-1 0,0 1 0,-1 0 0,1 0 0,0-1 0,-1 1 0,1 0 0,-1-1 0,1 1 0,-1 0 0,1 0 0,0 0 0,-1 0 0,1-1 0,-1 1 0,1 0 0,-1 0 0,0 0 0,-28 1 0,-37 13 0,-100 35 0,81-22 0,52-18 0,0 1 0,-48 20 0,64-18 0,31-9 0,34-10 0,184-64 0,-211 62 0,-28 8 0,-36 18 0,4 13 0,2 1 0,1 2 0,1 2 0,-49 65 0,81-98 0,3-1 0,-1-1 0,0 1 0,1 0 0,-1-1 0,0 1 0,1-1 0,-1 1 0,1 0 0,-1 0 0,1-1 0,-1 1 0,1 0 0,0 0 0,-1-1 0,1 1 0,0 0 0,0 0 0,-1 0 0,1 0 0,0 0 0,0-1 0,0 1 0,0 0 0,0 0 0,0 0 0,0 0 0,1 0 0,-1-1 0,0 1 0,0 0 0,1 0 0,-1 0 0,0-1 0,1 1 0,0 1 0,1-1 0,0 0 0,0 0 0,0 0 0,0 0 0,1 0 0,-1 0 0,0-1 0,1 1 0,-1-1 0,0 1 0,1-1 0,3 0 0,77-6 0,-81 5 0,49-5 0,-26 4 0,0-1 0,0-2 0,-1 0 0,30-11 0,-46 9 0,-15 4 0,-23 4 0,-41 18 0,1 4 0,1 2 0,-130 69 0,183-81 0,29-11 0,32-10 0,6-6 0,-27 8 0,-1-1 0,1-1 0,43-21 0,-66 29 0,0 0 0,0-1 0,0 1 0,0 0 0,-1-1 0,1 1 0,0-1 0,0 1 0,-1-1 0,1 0 0,0 1 0,-1-1 0,1 0 0,-1 0 0,1 1 0,-1-1 0,1 0 0,-1 0 0,1 0 0,-1 0 0,0 1 0,1-3 0,-1 3 0,-1-1 0,1 0 0,0 1 0,-1-1 0,1 1 0,-1-1 0,1 1 0,-1-1 0,1 1 0,-1-1 0,0 1 0,1-1 0,-1 1 0,1 0 0,-1-1 0,0 1 0,1 0 0,-1-1 0,0 1 0,0 0 0,0 0 0,-49-7 0,47 7 0,-70 0 0,54 1 0,0 0 0,0-2 0,0 0 0,-30-6 0,47 7 0,1 0 0,0-1 0,0 1 0,0 0 0,0 0 0,0-1 0,-1 1 0,1-1 0,0 1 0,0-1 0,0 1 0,0-1 0,0 0 0,0 0 0,0 1 0,1-1 0,-1 0 0,0 0 0,0 0 0,0 0 0,1 0 0,-1 0 0,1 0 0,-1 0 0,1 0 0,-1 0 0,1 0 0,-1 0 0,1-1 0,0 1 0,0 0 0,0 0 0,-1 0 0,1 0 0,0-1 0,1 1 0,-1 0 0,0 0 0,0 0 0,0-1 0,1 1 0,-1 0 0,1 0 0,-1 0 0,1 0 0,-1 0 0,1 0 0,-1 0 0,1 0 0,0 0 0,0 0 0,-1 0 0,1 0 0,2-1 0,4-7 0,1 1 0,1 0 0,0 0 0,12-9 0,47-26 0,1 2 0,103-43 0,4-2 0,-170 83 0,0 0 0,-1-1 0,1 0 0,-1 1 0,1-2 0,-1 1 0,6-7 0,-11 10 0,0 1 0,1 0 0,-1-1 0,0 1 0,0-1 0,1 1 0,-1-1 0,0 1 0,0 0 0,0-1 0,0 1 0,1-1 0,-1 1 0,0-1 0,0 1 0,0-1 0,0 1 0,0-1 0,0 0 0,0 1 0,-1 0 0,1-1 0,0 1 0,0-1 0,0 1 0,0-1 0,-1 1 0,1-1 0,0 1 0,0-1 0,-1 1 0,1 0 0,-1-1 0,-1-1 0,0 1 0,-1 0 0,1 0 0,0-1 0,-1 2 0,1-1 0,-1 0 0,1 0 0,-1 1 0,0 0 0,-2-1 0,-29-1 0,0 2 0,1 1 0,-1 2 0,-33 7 0,-36 2 0,82-10 0,9-2 0,0 1 0,0 0 0,0 1 0,0 0 0,-15 6 0,28-8 0,-1 0 0,0 0 0,0 0 0,0 0 0,0 0 0,0 1 0,1-1 0,-1 0 0,0 0 0,0 0 0,0 0 0,0 1 0,0-1 0,0 0 0,0 0 0,0 0 0,1 1 0,-1-1 0,0 0 0,0 0 0,0 0 0,0 1 0,0-1 0,0 0 0,0 0 0,0 0 0,0 1 0,0-1 0,0 0 0,-1 0 0,1 0 0,0 1 0,0-1 0,0 0 0,0 0 0,0 0 0,0 0 0,0 1 0,0-1 0,-1 0 0,1 0 0,24 0 0,18-9 0,0-2 0,-1-2 0,0-2 0,65-33 0,-106 48 0,1 0 0,0 0 0,0 0 0,0 0 0,-1-1 0,1 1 0,0 0 0,0-1 0,-1 1 0,1 0 0,0-1 0,0 1 0,-1-1 0,1 1 0,-1-1 0,1 0 0,0 1 0,-1-1 0,1 1 0,-1-1 0,0 0 0,1 0 0,-1 1 0,1-1 0,-1 0 0,0 0 0,0 1 0,1-1 0,-1 0 0,0 0 0,0 0 0,0 1 0,0-1 0,0 0 0,0 0 0,0-1 0,-2 0 0,0 1 0,1-1 0,-1 1 0,0-1 0,0 1 0,0 0 0,0 0 0,0 0 0,-1 0 0,1 0 0,0 0 0,-4 0 0,-73-13 0,-55 6 0,-164 12 0,331-7 0,-1-1 0,0-2 0,46-14 0,94-41 0,-152 54 0,-10 3 0,-1 1 0,-1 0 0,1 0 0,-1-1 0,0 0 0,13-10 0,-22 14 0,1 0 0,0 0 0,0 0 0,-1 0 0,1 0 0,0 0 0,-1 0 0,1 0 0,0 0 0,0 0 0,-1 0 0,1 0 0,0 0 0,0-1 0,-1 1 0,1 0 0,0 0 0,0 0 0,-1-1 0,1 1 0,0 0 0,0 0 0,0 0 0,-1-1 0,1 1 0,0 0 0,0 0 0,0-1 0,0 1 0,0 0 0,0-1 0,-1 1 0,1 0 0,0 0 0,0-1 0,0 1 0,0 0 0,0-1 0,0 1 0,0 0 0,0-1 0,0 1 0,1 0 0,-1 0 0,0-1 0,0 1 0,0 0 0,0 0 0,0-1 0,0 1 0,1 0 0,-1 0 0,0-1 0,0 1 0,0 0 0,0 0 0,1-1 0,-1 1 0,-27 4 0,5 2 0,1 0 0,0 2 0,1 0 0,-1 2 0,2 0 0,-24 16 0,43-26 0,0 0 0,-1 0 0,1 0 0,0 0 0,0 1 0,-1-1 0,1 0 0,0 0 0,0 0 0,-1 0 0,1 1 0,0-1 0,0 0 0,0 0 0,-1 1 0,1-1 0,0 0 0,0 0 0,0 1 0,0-1 0,0 0 0,0 0 0,-1 1 0,1-1 0,0 0 0,0 1 0,0-1 0,0 0 0,0 1 0,0-1 0,0 0 0,0 0 0,0 1 0,0-1 0,1 0 0,-1 1 0,0-1 0,0 0 0,0 0 0,0 1 0,0-1 0,0 0 0,1 1 0,-1-1 0,0 0 0,0 0 0,19 7 0,23-5 0,4-10 0,-22 3 0,-20 5 0,-10 4 0,-1 0 0,0 0 0,0 1 0,0 0 0,1 0 0,0 0 0,0 1 0,0 0 0,0 0 0,1 1 0,0-1 0,1 1 0,-1 0 0,-4 11 0,9-17 0,0-1 0,-1 1 0,1 0 0,0 0 0,0-1 0,0 1 0,0 0 0,0 0 0,0 0 0,0-1 0,0 1 0,0 0 0,0 0 0,0-1 0,0 1 0,0 0 0,1 0 0,-1-1 0,0 1 0,1 0 0,-1 0 0,0-1 0,1 1 0,-1 0 0,1-1 0,-1 1 0,2 0 0,23 7 0,29-11 0,5-6 0,61-18 0,-119 27 0,-1-1 0,1 1 0,0 0 0,-1-1 0,1 1 0,0 0 0,-1 0 0,1 0 0,0 0 0,0-1 0,-1 1 0,1 0 0,0 0 0,0 0 0,-1 1 0,1-1 0,0 0 0,-1 0 0,1 0 0,0 0 0,-1 1 0,1-1 0,1 1 0,-9 12 0,-34 27 0,29-29 0,-9 8 0,-37 38 0,54-53 0,1 1 0,-1-1 0,1 1 0,-1 0 0,1 0 0,1 0 0,-1 0 0,1 1 0,0-1 0,-2 9 0,4-14 0,0 1 0,-1 0 0,1 0 0,0 0 0,1 0 0,-1 0 0,0 0 0,0 0 0,0 0 0,0-1 0,1 1 0,-1 0 0,0 0 0,1 0 0,-1-1 0,1 1 0,-1 0 0,1 0 0,-1-1 0,1 1 0,-1 0 0,1-1 0,0 1 0,0-1 0,-1 1 0,1 0 0,0-1 0,0 0 0,-1 1 0,1-1 0,0 0 0,1 1 0,37 6 0,-36-7 0,1 0 0,-1 1 0,1-1 0,-1 1 0,0-1 0,1 1 0,-1 0 0,0 1 0,6 1 0,-9-2 0,1 0 0,0 0 0,-1 0 0,0 0 0,1 0 0,-1 0 0,1-1 0,-1 1 0,0 0 0,0 0 0,1 0 0,-1 0 0,0 0 0,0 0 0,0 0 0,0 0 0,0 0 0,0 0 0,-1 0 0,1 0 0,0 0 0,0 0 0,-1 0 0,1 0 0,-1 0 0,1 0 0,-1 0 0,1 0 0,-2 1 0,-20 28 0,19-27 0,-38 45 0,17-23 0,1 2 0,2 0 0,1 1 0,1 1 0,-28 58 0,46-85 0,0 0 0,0 0 0,0 0 0,0 0 0,1 0 0,-1 0 0,1 0 0,0 0 0,-1 0 0,1 1 0,0-1 0,0 0 0,0 0 0,1 0 0,-1 0 0,1 0 0,0 3 0,0-4 0,-1 0 0,1 0 0,0-1 0,0 1 0,-1 0 0,1-1 0,0 1 0,0-1 0,0 1 0,0-1 0,0 1 0,0-1 0,0 0 0,0 1 0,0-1 0,0 0 0,0 0 0,0 0 0,0 0 0,0 0 0,0 0 0,0 0 0,0 0 0,2 0 0,6-2 0,-1-1 0,1 1 0,0-1 0,0-1 0,-1 1 0,10-7 0,1-1 0,93-53 0,128-95 0,-239 157 0,-6 3 0,-18 9 0,-28 16 0,42-20 0,1 1 0,0-1 0,0 1 0,1 1 0,-1-1 0,2 1 0,-1 1 0,1-1 0,-8 16 0,13-23 0,1-1 0,0 0 0,0 1 0,0-1 0,0 0 0,0 1 0,0-1 0,0 0 0,0 1 0,-1-1 0,1 0 0,0 1 0,0-1 0,1 1 0,-1-1 0,0 0 0,0 1 0,0-1 0,0 0 0,0 1 0,0-1 0,0 0 0,1 1 0,-1-1 0,0 0 0,0 1 0,0-1 0,1 0 0,-1 0 0,0 1 0,0-1 0,1 0 0,-1 0 0,0 1 0,1-1 0,-1 0 0,0 0 0,1 0 0,-1 0 0,0 0 0,1 1 0,-1-1 0,1 0 0,23-1 0,21-12 0,-23 5 0,-22 8 0,1 0 0,-1 0 0,0 0 0,0 0 0,0 0 0,0 0 0,0 0 0,0 0 0,1 0 0,-1 0 0,0 0 0,0 0 0,0 0 0,0 0 0,0 0 0,1 0 0,-1 0 0,0 0 0,0 0 0,0 1 0,0-1 0,0 0 0,0 0 0,1 0 0,-1 0 0,0 0 0,0 0 0,0 0 0,0 0 0,0 0 0,0 1 0,0-1 0,0 0 0,0 0 0,0 0 0,0 0 0,1 0 0,-1 0 0,0 1 0,0-1 0,0 0 0,0 0 0,0 0 0,0 0 0,0 0 0,0 1 0,0-1 0,0 0 0,0 0 0,0 0 0,0 0 0,0 0 0,-1 1 0,1-1 0,0 0 0,0 0 0,0 0 0,-27 33 0,0-8 0,-40 28 0,46-38 0,1 1 0,1 0 0,1 1 0,0 1 0,-19 25 0,36-42 0,0 0 0,0 0 0,0 0 0,1 1 0,-1-1 0,0 1 0,0-1 0,1 1 0,-1-1 0,1 1 0,-1-1 0,1 1 0,0-1 0,-1 1 0,1-1 0,0 1 0,0 0 0,0-1 0,0 1 0,1 1 0,0-2 0,-1 0 0,1 0 0,0 0 0,-1 0 0,1 0 0,0 0 0,0 0 0,0-1 0,0 1 0,0 0 0,0-1 0,0 1 0,0-1 0,0 1 0,0-1 0,0 1 0,0-1 0,0 0 0,1 1 0,1-1 0,4 1 0,0-1 0,1 0 0,-1 0 0,1-1 0,-1 1 0,0-2 0,9-1 0,84-35 0,-72 27 0,-1 0 0,1 1 0,34-6 0,-52 15 0,84-12 0,-87 13 0,0 0 0,0 0 0,0 0 0,0 1 0,-1-1 0,1 2 0,0-1 0,-1 1 0,1 0 0,-1 0 0,8 4 0,-13-5 0,0 0 0,0-1 0,0 1 0,0 0 0,0 0 0,0 0 0,-1 0 0,1 0 0,0 0 0,0 0 0,-1 0 0,1 0 0,-1 0 0,1 0 0,-1 0 0,1 0 0,-1 1 0,0-1 0,1 0 0,-1 0 0,0 0 0,0 1 0,0 1 0,0 0 0,-1 0 0,1 1 0,-1-1 0,0 0 0,0 0 0,-1 0 0,1 0 0,-4 5 0,-3 4 0,0 0 0,-1-1 0,-11 11 0,-93 80 0,4-3 0,168-157 0,-27 29 0,-1-1 0,26-36 0,-55 65 0,-1-1 0,1 1 0,-1-1 0,0 0 0,0 1 0,0-1 0,0 0 0,0 0 0,0 0 0,0 1 0,0-1 0,-1 0 0,1 0 0,-1 0 0,0 0 0,1 0 0,-1 0 0,0-1 0,0 1 0,0 0 0,0 0 0,-1 0 0,1 0 0,-2-4 0,1 5 0,-1-1 0,0 1 0,0-1 0,0 1 0,0 0 0,0-1 0,0 1 0,0 0 0,0 0 0,-1 1 0,1-1 0,0 0 0,0 1 0,-1-1 0,1 1 0,0 0 0,-1 0 0,1 0 0,-1 0 0,1 0 0,-4 1 0,-51 7 0,1 2 0,1 3 0,-75 26 0,74-21 0,6-1 0,-64 30 0,129-48 0,0-1 0,-1-1 0,16-4 0,0-3 0,-3 2 0,-1-2 0,29-14 0,-55 24 0,0 0 0,0 0 0,0 0 0,-1 0 0,1 0 0,0 0 0,0 0 0,0 0 0,0 0 0,0 0 0,0 0 0,0 0 0,0 0 0,0 0 0,0 0 0,0 0 0,0-1 0,0 1 0,0 0 0,0 0 0,0 0 0,0 0 0,0 0 0,0 0 0,0 0 0,0 0 0,0 0 0,0 0 0,0 0 0,0 0 0,0 0 0,0 0 0,0 0 0,0-1 0,0 1 0,0 0 0,0 0 0,0 0 0,0 0 0,0 0 0,0 0 0,0 0 0,0 0 0,0 0 0,0 0 0,0 0 0,-12 1 0,-15 4 0,-18 8 0,22-8 0,1 2 0,0 0 0,-32 17 0,51-20 0,13-5 0,17-5 0,53-22 0,127-61 0,-163 58 0,-43 31 0,0-1 0,0 1 0,-1-1 0,1 1 0,0-1 0,-1 1 0,1-1 0,0 1 0,-1-1 0,1 0 0,-1 1 0,1-1 0,-1 0 0,1 1 0,-1-1 0,0 0 0,1 0 0,-1 0 0,0 1 0,1-1 0,-1 0 0,0 0 0,0 0 0,0 0 0,0 1 0,0-1 0,0 0 0,0 0 0,0 0 0,0 0 0,0 0 0,-1 1 0,1-1 0,0 0 0,0 0 0,-1 0 0,1 1 0,-1-1 0,1 0 0,-1 0 0,1 1 0,-1-1 0,1 0 0,-1 1 0,1-1 0,-1 1 0,0-1 0,1 1 0,-1-1 0,0 1 0,0-1 0,1 1 0,-2-1 0,-16-4 0,1 1 0,0 0 0,-1 1 0,0 1 0,0 1 0,0 1 0,-27 2 0,2-1 0,-153 8 0,68-1 0,128-8 0,0 0 0,-1 0 0,1 0 0,0 0 0,0 0 0,-1 0 0,1 0 0,0 0 0,-1 0 0,1 0 0,0 0 0,0 0 0,-1 0 0,1 0 0,0 0 0,0 0 0,-1 0 0,1 0 0,0 0 0,0 0 0,-1-1 0,1 1 0,0 0 0,0 0 0,-1 0 0,1 0 0,0-1 0,0 1 0,0 0 0,0 0 0,-1-1 0,1 1 0,0 0 0,0 0 0,0 0 0,0-1 0,0 1 0,0 0 0,0-1 0,0 1 0,-1 0 0,1 0 0,0-1 0,0 1 0,0 0 0,0 0 0,0-1 0,1 1 0,-1 0 0,0-1 0,11-18 0,22-16 0,269-233 0,-94 86 0,-204 179 0,0-1 0,0 0 0,-1 0 0,1 0 0,-1 0 0,0 0 0,4-9 0,-7 13 0,0-1 0,0 1 0,1-1 0,-1 0 0,0 1 0,0-1 0,0 1 0,0-1 0,0 1 0,0-1 0,0 0 0,0 1 0,0-1 0,0 1 0,0-1 0,0 0 0,0 1 0,-1-1 0,1 1 0,0-1 0,0 1 0,-1-1 0,1 1 0,0-1 0,-1 1 0,1-1 0,-1 0 0,0 1 0,-1-1 0,1 0 0,-1 1 0,1-1 0,-1 0 0,0 1 0,1 0 0,-1-1 0,0 1 0,1 0 0,-1 0 0,0 0 0,1 0 0,-4 1 0,-68 13 0,-126 40 0,198-53 0,45-19 0,-20 9 0,0-1 0,41-25 0,-65 35 0,0 0 0,1 0 0,-1 0 0,1 0 0,-1-1 0,0 1 0,1 0 0,-1 0 0,0 0 0,0 0 0,1-1 0,-1 1 0,0 0 0,1 0 0,-1-1 0,0 1 0,0 0 0,0-1 0,1 1 0,-1 0 0,0 0 0,0-1 0,0 1 0,0-1 0,1 1 0,-1 0 0,0-1 0,0 1 0,0 0 0,0-1 0,0 1 0,0 0 0,0-1 0,0 1 0,0-1 0,0 1 0,0 0 0,0-1 0,-1 0 0,-15-4 0,-27 5 0,1 5 0,0 2 0,0 2 0,1 2 0,-69 27 0,91-31 0,37-20 0,5-3 0,-4 1 0,-1 0 0,-1-2 0,-1 0 0,0-1 0,15-23 0,-30 40 0,-1 1 0,1-1 0,0 0 0,-1 1 0,1-1 0,-1 0 0,1 1 0,-1-1 0,0 0 0,1 0 0,-1 0 0,0 1 0,1-1 0,-1 0 0,0 0 0,0 0 0,0 0 0,0 1 0,0-1 0,0 0 0,0 0 0,0 0 0,0 0 0,0 0 0,0 1 0,0-1 0,-1 0 0,1 0 0,0 0 0,-1 0 0,1 1 0,-1-1 0,1 0 0,-1 1 0,1-1 0,-1 0 0,1 1 0,-1-1 0,1 0 0,-1 1 0,0-1 0,1 1 0,-2-1 0,-38-7 0,27 7 0,13 1 0,0 0 0,-1 0 0,1 0 0,0 0 0,0 0 0,-1 0 0,1 0 0,0-1 0,0 1 0,-1 0 0,1 0 0,0 0 0,0 0 0,-1 0 0,1 0 0,0 0 0,0 0 0,0-1 0,-1 1 0,1 0 0,0 0 0,0 0 0,0-1 0,-1 1 0,1 0 0,0 0 0,0 0 0,0-1 0,0 1 0,0 0 0,0 0 0,-1-1 0,1 1 0,0 0 0,0 0 0,0-1 0,0 1 0,0 0 0,0-1 0,8-10 0,15-7 0,-14 13 0,15-12 0,-25 9 0,-16 3 0,-41 5 0,37 2 0,118-58 0,-41 26 0,-56 30 0,0 0 0,0 0 0,1 0 0,-1 0 0,0 0 0,0 0 0,0 0 0,0 0 0,0 0 0,0-1 0,1 1 0,-1 0 0,0 0 0,0 0 0,0 0 0,0 0 0,0 0 0,0 0 0,1 0 0,-1 0 0,0 0 0,0-1 0,0 1 0,0 0 0,0 0 0,0 0 0,0 0 0,0 0 0,0 0 0,0 0 0,0-1 0,0 1 0,0 0 0,0 0 0,1 0 0,-1 0 0,0 0 0,0-1 0,0 1 0,0 0 0,0 0 0,-1 0 0,1 0 0,0 0 0,0-1 0,0 1 0,0 0 0,0 0 0,0 0 0,0 0 0,0 0 0,0 0 0,0-1 0,0 1 0,0 0 0,0 0 0,-1 0 0,1 0 0,0 0 0,-13-1 0,-18 6 0,-21 13 0,40-12 0,0-2 0,0 1 0,0-2 0,-20 4 0,76-42 0,-35 30 0,-1-1 0,0-1 0,0 1 0,0-1 0,-1-1 0,0 1 0,8-14 0,-14 21-2,-1 0 0,0-1 0,1 1 0,-1 0 0,0-1 0,0 1 0,1 0 0,-1-1 0,0 1 0,0-1 0,0 1 0,1 0-1,-1-1 1,0 1 0,0-1 0,0 1 0,0 0 0,0-1 0,0 1 0,0-1 0,0 1 0,0-1 0,0 1 0,0 0 0,0-1 0,0 1 0,-1-1 0,1 1-1,0 0 1,0-1 0,0 1 0,-1-1 0,1 1 0,0 0 0,0-1 0,-1 1 0,1 0 0,-1-1 0,-19 0 202,-21 12-1685,28-4-5341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5.89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5 0,0 10 0,0 4 0,0 1 0,0 1 0,0-1 0,0-6-8191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6.66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1 141 24575,'0'-5'0,"4"-1"0,7-5 0,10-4 0,5-4 0,4 0 0,1 0 0,-1 3 0,-5 0 0,-7 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2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42 24575,'4'0'0,"11"0"0,3-5 0,3-1 0,-3-4 0,1-1 0,-3 2-8191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7.98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24575,'0'4'0,"0"7"0,0 0-8191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6:38:28.54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96C05-3DF6-48FA-A0B7-638BAD1E6411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B2A59-C9BD-4991-9645-54D258F43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7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5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3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E4F9CE-35E8-462F-98C7-C5452F591FD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3B477-635B-4719-8236-FFB034E3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customXml" Target="../ink/ink158.xml"/><Relationship Id="rId26" Type="http://schemas.openxmlformats.org/officeDocument/2006/relationships/customXml" Target="../ink/ink162.xml"/><Relationship Id="rId39" Type="http://schemas.openxmlformats.org/officeDocument/2006/relationships/image" Target="../media/image333.png"/><Relationship Id="rId21" Type="http://schemas.openxmlformats.org/officeDocument/2006/relationships/image" Target="../media/image324.png"/><Relationship Id="rId34" Type="http://schemas.openxmlformats.org/officeDocument/2006/relationships/customXml" Target="../ink/ink166.xml"/><Relationship Id="rId42" Type="http://schemas.openxmlformats.org/officeDocument/2006/relationships/customXml" Target="../ink/ink170.xml"/><Relationship Id="rId7" Type="http://schemas.openxmlformats.org/officeDocument/2006/relationships/image" Target="../media/image317.png"/><Relationship Id="rId2" Type="http://schemas.openxmlformats.org/officeDocument/2006/relationships/customXml" Target="../ink/ink150.xml"/><Relationship Id="rId16" Type="http://schemas.openxmlformats.org/officeDocument/2006/relationships/customXml" Target="../ink/ink157.xml"/><Relationship Id="rId20" Type="http://schemas.openxmlformats.org/officeDocument/2006/relationships/customXml" Target="../ink/ink159.xml"/><Relationship Id="rId29" Type="http://schemas.openxmlformats.org/officeDocument/2006/relationships/image" Target="../media/image328.png"/><Relationship Id="rId41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.xml"/><Relationship Id="rId11" Type="http://schemas.openxmlformats.org/officeDocument/2006/relationships/image" Target="../media/image319.png"/><Relationship Id="rId24" Type="http://schemas.openxmlformats.org/officeDocument/2006/relationships/customXml" Target="../ink/ink161.xml"/><Relationship Id="rId32" Type="http://schemas.openxmlformats.org/officeDocument/2006/relationships/customXml" Target="../ink/ink165.xml"/><Relationship Id="rId37" Type="http://schemas.openxmlformats.org/officeDocument/2006/relationships/image" Target="../media/image332.png"/><Relationship Id="rId40" Type="http://schemas.openxmlformats.org/officeDocument/2006/relationships/customXml" Target="../ink/ink169.xml"/><Relationship Id="rId5" Type="http://schemas.openxmlformats.org/officeDocument/2006/relationships/image" Target="../media/image316.png"/><Relationship Id="rId15" Type="http://schemas.openxmlformats.org/officeDocument/2006/relationships/image" Target="../media/image321.png"/><Relationship Id="rId23" Type="http://schemas.openxmlformats.org/officeDocument/2006/relationships/image" Target="../media/image325.png"/><Relationship Id="rId28" Type="http://schemas.openxmlformats.org/officeDocument/2006/relationships/customXml" Target="../ink/ink163.xml"/><Relationship Id="rId36" Type="http://schemas.openxmlformats.org/officeDocument/2006/relationships/customXml" Target="../ink/ink167.xml"/><Relationship Id="rId10" Type="http://schemas.openxmlformats.org/officeDocument/2006/relationships/customXml" Target="../ink/ink154.xml"/><Relationship Id="rId19" Type="http://schemas.openxmlformats.org/officeDocument/2006/relationships/image" Target="../media/image323.png"/><Relationship Id="rId31" Type="http://schemas.openxmlformats.org/officeDocument/2006/relationships/image" Target="../media/image329.png"/><Relationship Id="rId4" Type="http://schemas.openxmlformats.org/officeDocument/2006/relationships/customXml" Target="../ink/ink151.xml"/><Relationship Id="rId9" Type="http://schemas.openxmlformats.org/officeDocument/2006/relationships/image" Target="../media/image318.png"/><Relationship Id="rId14" Type="http://schemas.openxmlformats.org/officeDocument/2006/relationships/customXml" Target="../ink/ink156.xml"/><Relationship Id="rId22" Type="http://schemas.openxmlformats.org/officeDocument/2006/relationships/customXml" Target="../ink/ink160.xml"/><Relationship Id="rId27" Type="http://schemas.openxmlformats.org/officeDocument/2006/relationships/image" Target="../media/image327.png"/><Relationship Id="rId30" Type="http://schemas.openxmlformats.org/officeDocument/2006/relationships/customXml" Target="../ink/ink164.xml"/><Relationship Id="rId35" Type="http://schemas.openxmlformats.org/officeDocument/2006/relationships/image" Target="../media/image331.png"/><Relationship Id="rId43" Type="http://schemas.openxmlformats.org/officeDocument/2006/relationships/image" Target="../media/image335.png"/><Relationship Id="rId8" Type="http://schemas.openxmlformats.org/officeDocument/2006/relationships/customXml" Target="../ink/ink153.xml"/><Relationship Id="rId3" Type="http://schemas.openxmlformats.org/officeDocument/2006/relationships/image" Target="../media/image3150.png"/><Relationship Id="rId12" Type="http://schemas.openxmlformats.org/officeDocument/2006/relationships/customXml" Target="../ink/ink155.xml"/><Relationship Id="rId17" Type="http://schemas.openxmlformats.org/officeDocument/2006/relationships/image" Target="../media/image322.png"/><Relationship Id="rId25" Type="http://schemas.openxmlformats.org/officeDocument/2006/relationships/image" Target="../media/image326.png"/><Relationship Id="rId33" Type="http://schemas.openxmlformats.org/officeDocument/2006/relationships/image" Target="../media/image330.png"/><Relationship Id="rId38" Type="http://schemas.openxmlformats.org/officeDocument/2006/relationships/customXml" Target="../ink/ink168.xml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.png"/><Relationship Id="rId18" Type="http://schemas.openxmlformats.org/officeDocument/2006/relationships/customXml" Target="../ink/ink179.xml"/><Relationship Id="rId26" Type="http://schemas.openxmlformats.org/officeDocument/2006/relationships/customXml" Target="../ink/ink183.xml"/><Relationship Id="rId39" Type="http://schemas.openxmlformats.org/officeDocument/2006/relationships/image" Target="../media/image354.png"/><Relationship Id="rId21" Type="http://schemas.openxmlformats.org/officeDocument/2006/relationships/image" Target="../media/image345.png"/><Relationship Id="rId34" Type="http://schemas.openxmlformats.org/officeDocument/2006/relationships/customXml" Target="../ink/ink187.xml"/><Relationship Id="rId42" Type="http://schemas.openxmlformats.org/officeDocument/2006/relationships/customXml" Target="../ink/ink191.xml"/><Relationship Id="rId7" Type="http://schemas.openxmlformats.org/officeDocument/2006/relationships/image" Target="../media/image338.png"/><Relationship Id="rId2" Type="http://schemas.openxmlformats.org/officeDocument/2006/relationships/customXml" Target="../ink/ink171.xml"/><Relationship Id="rId16" Type="http://schemas.openxmlformats.org/officeDocument/2006/relationships/customXml" Target="../ink/ink178.xml"/><Relationship Id="rId20" Type="http://schemas.openxmlformats.org/officeDocument/2006/relationships/customXml" Target="../ink/ink180.xml"/><Relationship Id="rId29" Type="http://schemas.openxmlformats.org/officeDocument/2006/relationships/image" Target="../media/image349.png"/><Relationship Id="rId41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.xml"/><Relationship Id="rId11" Type="http://schemas.openxmlformats.org/officeDocument/2006/relationships/image" Target="../media/image340.png"/><Relationship Id="rId24" Type="http://schemas.openxmlformats.org/officeDocument/2006/relationships/customXml" Target="../ink/ink182.xml"/><Relationship Id="rId32" Type="http://schemas.openxmlformats.org/officeDocument/2006/relationships/customXml" Target="../ink/ink186.xml"/><Relationship Id="rId37" Type="http://schemas.openxmlformats.org/officeDocument/2006/relationships/image" Target="../media/image353.png"/><Relationship Id="rId40" Type="http://schemas.openxmlformats.org/officeDocument/2006/relationships/customXml" Target="../ink/ink190.xml"/><Relationship Id="rId5" Type="http://schemas.openxmlformats.org/officeDocument/2006/relationships/image" Target="../media/image337.png"/><Relationship Id="rId15" Type="http://schemas.openxmlformats.org/officeDocument/2006/relationships/image" Target="../media/image342.png"/><Relationship Id="rId23" Type="http://schemas.openxmlformats.org/officeDocument/2006/relationships/image" Target="../media/image346.png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10" Type="http://schemas.openxmlformats.org/officeDocument/2006/relationships/customXml" Target="../ink/ink175.xml"/><Relationship Id="rId19" Type="http://schemas.openxmlformats.org/officeDocument/2006/relationships/image" Target="../media/image344.png"/><Relationship Id="rId31" Type="http://schemas.openxmlformats.org/officeDocument/2006/relationships/image" Target="../media/image350.png"/><Relationship Id="rId4" Type="http://schemas.openxmlformats.org/officeDocument/2006/relationships/customXml" Target="../ink/ink172.xml"/><Relationship Id="rId9" Type="http://schemas.openxmlformats.org/officeDocument/2006/relationships/image" Target="../media/image339.png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../media/image348.png"/><Relationship Id="rId30" Type="http://schemas.openxmlformats.org/officeDocument/2006/relationships/customXml" Target="../ink/ink185.xml"/><Relationship Id="rId35" Type="http://schemas.openxmlformats.org/officeDocument/2006/relationships/image" Target="../media/image352.png"/><Relationship Id="rId43" Type="http://schemas.openxmlformats.org/officeDocument/2006/relationships/image" Target="../media/image356.png"/><Relationship Id="rId8" Type="http://schemas.openxmlformats.org/officeDocument/2006/relationships/customXml" Target="../ink/ink174.xml"/><Relationship Id="rId3" Type="http://schemas.openxmlformats.org/officeDocument/2006/relationships/image" Target="../media/image336.png"/><Relationship Id="rId12" Type="http://schemas.openxmlformats.org/officeDocument/2006/relationships/customXml" Target="../ink/ink176.xml"/><Relationship Id="rId17" Type="http://schemas.openxmlformats.org/officeDocument/2006/relationships/image" Target="../media/image343.png"/><Relationship Id="rId25" Type="http://schemas.openxmlformats.org/officeDocument/2006/relationships/image" Target="../media/image347.png"/><Relationship Id="rId33" Type="http://schemas.openxmlformats.org/officeDocument/2006/relationships/image" Target="../media/image351.png"/><Relationship Id="rId38" Type="http://schemas.openxmlformats.org/officeDocument/2006/relationships/customXml" Target="../ink/ink189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customXml" Target="../ink/ink200.xml"/><Relationship Id="rId26" Type="http://schemas.openxmlformats.org/officeDocument/2006/relationships/customXml" Target="../ink/ink204.xml"/><Relationship Id="rId39" Type="http://schemas.openxmlformats.org/officeDocument/2006/relationships/image" Target="../media/image333.png"/><Relationship Id="rId21" Type="http://schemas.openxmlformats.org/officeDocument/2006/relationships/image" Target="../media/image360.png"/><Relationship Id="rId34" Type="http://schemas.openxmlformats.org/officeDocument/2006/relationships/customXml" Target="../ink/ink208.xml"/><Relationship Id="rId42" Type="http://schemas.openxmlformats.org/officeDocument/2006/relationships/customXml" Target="../ink/ink212.xml"/><Relationship Id="rId47" Type="http://schemas.openxmlformats.org/officeDocument/2006/relationships/image" Target="../media/image362.png"/><Relationship Id="rId7" Type="http://schemas.openxmlformats.org/officeDocument/2006/relationships/image" Target="../media/image358.png"/><Relationship Id="rId2" Type="http://schemas.openxmlformats.org/officeDocument/2006/relationships/customXml" Target="../ink/ink192.xml"/><Relationship Id="rId16" Type="http://schemas.openxmlformats.org/officeDocument/2006/relationships/customXml" Target="../ink/ink199.xml"/><Relationship Id="rId29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.xml"/><Relationship Id="rId11" Type="http://schemas.openxmlformats.org/officeDocument/2006/relationships/image" Target="../media/image319.png"/><Relationship Id="rId24" Type="http://schemas.openxmlformats.org/officeDocument/2006/relationships/customXml" Target="../ink/ink203.xml"/><Relationship Id="rId32" Type="http://schemas.openxmlformats.org/officeDocument/2006/relationships/customXml" Target="../ink/ink207.xml"/><Relationship Id="rId37" Type="http://schemas.openxmlformats.org/officeDocument/2006/relationships/image" Target="../media/image332.png"/><Relationship Id="rId40" Type="http://schemas.openxmlformats.org/officeDocument/2006/relationships/customXml" Target="../ink/ink211.xml"/><Relationship Id="rId45" Type="http://schemas.openxmlformats.org/officeDocument/2006/relationships/image" Target="../media/image361.png"/><Relationship Id="rId5" Type="http://schemas.openxmlformats.org/officeDocument/2006/relationships/image" Target="../media/image357.png"/><Relationship Id="rId15" Type="http://schemas.openxmlformats.org/officeDocument/2006/relationships/image" Target="../media/image321.png"/><Relationship Id="rId23" Type="http://schemas.openxmlformats.org/officeDocument/2006/relationships/image" Target="../media/image325.png"/><Relationship Id="rId28" Type="http://schemas.openxmlformats.org/officeDocument/2006/relationships/customXml" Target="../ink/ink205.xml"/><Relationship Id="rId36" Type="http://schemas.openxmlformats.org/officeDocument/2006/relationships/customXml" Target="../ink/ink209.xml"/><Relationship Id="rId10" Type="http://schemas.openxmlformats.org/officeDocument/2006/relationships/customXml" Target="../ink/ink196.xml"/><Relationship Id="rId19" Type="http://schemas.openxmlformats.org/officeDocument/2006/relationships/image" Target="../media/image323.png"/><Relationship Id="rId31" Type="http://schemas.openxmlformats.org/officeDocument/2006/relationships/image" Target="../media/image329.png"/><Relationship Id="rId44" Type="http://schemas.openxmlformats.org/officeDocument/2006/relationships/customXml" Target="../ink/ink213.xml"/><Relationship Id="rId4" Type="http://schemas.openxmlformats.org/officeDocument/2006/relationships/customXml" Target="../ink/ink193.xml"/><Relationship Id="rId9" Type="http://schemas.openxmlformats.org/officeDocument/2006/relationships/image" Target="../media/image359.png"/><Relationship Id="rId14" Type="http://schemas.openxmlformats.org/officeDocument/2006/relationships/customXml" Target="../ink/ink198.xml"/><Relationship Id="rId22" Type="http://schemas.openxmlformats.org/officeDocument/2006/relationships/customXml" Target="../ink/ink202.xml"/><Relationship Id="rId27" Type="http://schemas.openxmlformats.org/officeDocument/2006/relationships/image" Target="../media/image327.png"/><Relationship Id="rId30" Type="http://schemas.openxmlformats.org/officeDocument/2006/relationships/customXml" Target="../ink/ink206.xml"/><Relationship Id="rId35" Type="http://schemas.openxmlformats.org/officeDocument/2006/relationships/image" Target="../media/image331.png"/><Relationship Id="rId43" Type="http://schemas.openxmlformats.org/officeDocument/2006/relationships/image" Target="../media/image335.png"/><Relationship Id="rId8" Type="http://schemas.openxmlformats.org/officeDocument/2006/relationships/customXml" Target="../ink/ink195.xml"/><Relationship Id="rId3" Type="http://schemas.openxmlformats.org/officeDocument/2006/relationships/image" Target="../media/image3150.png"/><Relationship Id="rId12" Type="http://schemas.openxmlformats.org/officeDocument/2006/relationships/customXml" Target="../ink/ink197.xml"/><Relationship Id="rId17" Type="http://schemas.openxmlformats.org/officeDocument/2006/relationships/image" Target="../media/image322.png"/><Relationship Id="rId25" Type="http://schemas.openxmlformats.org/officeDocument/2006/relationships/image" Target="../media/image326.png"/><Relationship Id="rId33" Type="http://schemas.openxmlformats.org/officeDocument/2006/relationships/image" Target="../media/image330.png"/><Relationship Id="rId38" Type="http://schemas.openxmlformats.org/officeDocument/2006/relationships/customXml" Target="../ink/ink210.xml"/><Relationship Id="rId46" Type="http://schemas.openxmlformats.org/officeDocument/2006/relationships/customXml" Target="../ink/ink214.xml"/><Relationship Id="rId20" Type="http://schemas.openxmlformats.org/officeDocument/2006/relationships/customXml" Target="../ink/ink201.xml"/><Relationship Id="rId41" Type="http://schemas.openxmlformats.org/officeDocument/2006/relationships/image" Target="../media/image334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customXml" Target="../ink/ink223.xml"/><Relationship Id="rId26" Type="http://schemas.openxmlformats.org/officeDocument/2006/relationships/customXml" Target="../ink/ink227.xml"/><Relationship Id="rId39" Type="http://schemas.openxmlformats.org/officeDocument/2006/relationships/image" Target="../media/image367.png"/><Relationship Id="rId21" Type="http://schemas.openxmlformats.org/officeDocument/2006/relationships/image" Target="../media/image360.png"/><Relationship Id="rId34" Type="http://schemas.openxmlformats.org/officeDocument/2006/relationships/customXml" Target="../ink/ink231.xml"/><Relationship Id="rId42" Type="http://schemas.openxmlformats.org/officeDocument/2006/relationships/customXml" Target="../ink/ink235.xml"/><Relationship Id="rId47" Type="http://schemas.openxmlformats.org/officeDocument/2006/relationships/image" Target="../media/image371.png"/><Relationship Id="rId7" Type="http://schemas.openxmlformats.org/officeDocument/2006/relationships/image" Target="../media/image358.png"/><Relationship Id="rId2" Type="http://schemas.openxmlformats.org/officeDocument/2006/relationships/customXml" Target="../ink/ink215.xml"/><Relationship Id="rId16" Type="http://schemas.openxmlformats.org/officeDocument/2006/relationships/customXml" Target="../ink/ink222.xml"/><Relationship Id="rId29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7.xml"/><Relationship Id="rId11" Type="http://schemas.openxmlformats.org/officeDocument/2006/relationships/image" Target="../media/image319.png"/><Relationship Id="rId24" Type="http://schemas.openxmlformats.org/officeDocument/2006/relationships/customXml" Target="../ink/ink226.xml"/><Relationship Id="rId32" Type="http://schemas.openxmlformats.org/officeDocument/2006/relationships/customXml" Target="../ink/ink230.xml"/><Relationship Id="rId37" Type="http://schemas.openxmlformats.org/officeDocument/2006/relationships/image" Target="../media/image366.png"/><Relationship Id="rId40" Type="http://schemas.openxmlformats.org/officeDocument/2006/relationships/customXml" Target="../ink/ink234.xml"/><Relationship Id="rId45" Type="http://schemas.openxmlformats.org/officeDocument/2006/relationships/image" Target="../media/image370.png"/><Relationship Id="rId5" Type="http://schemas.openxmlformats.org/officeDocument/2006/relationships/image" Target="../media/image357.png"/><Relationship Id="rId15" Type="http://schemas.openxmlformats.org/officeDocument/2006/relationships/image" Target="../media/image321.png"/><Relationship Id="rId23" Type="http://schemas.openxmlformats.org/officeDocument/2006/relationships/image" Target="../media/image325.png"/><Relationship Id="rId28" Type="http://schemas.openxmlformats.org/officeDocument/2006/relationships/customXml" Target="../ink/ink228.xml"/><Relationship Id="rId36" Type="http://schemas.openxmlformats.org/officeDocument/2006/relationships/customXml" Target="../ink/ink232.xml"/><Relationship Id="rId10" Type="http://schemas.openxmlformats.org/officeDocument/2006/relationships/customXml" Target="../ink/ink219.xml"/><Relationship Id="rId19" Type="http://schemas.openxmlformats.org/officeDocument/2006/relationships/image" Target="../media/image323.png"/><Relationship Id="rId31" Type="http://schemas.openxmlformats.org/officeDocument/2006/relationships/image" Target="../media/image363.png"/><Relationship Id="rId44" Type="http://schemas.openxmlformats.org/officeDocument/2006/relationships/customXml" Target="../ink/ink236.xml"/><Relationship Id="rId4" Type="http://schemas.openxmlformats.org/officeDocument/2006/relationships/customXml" Target="../ink/ink216.xml"/><Relationship Id="rId9" Type="http://schemas.openxmlformats.org/officeDocument/2006/relationships/image" Target="../media/image359.png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327.png"/><Relationship Id="rId30" Type="http://schemas.openxmlformats.org/officeDocument/2006/relationships/customXml" Target="../ink/ink229.xml"/><Relationship Id="rId35" Type="http://schemas.openxmlformats.org/officeDocument/2006/relationships/image" Target="../media/image365.png"/><Relationship Id="rId43" Type="http://schemas.openxmlformats.org/officeDocument/2006/relationships/image" Target="../media/image369.png"/><Relationship Id="rId8" Type="http://schemas.openxmlformats.org/officeDocument/2006/relationships/customXml" Target="../ink/ink218.xml"/><Relationship Id="rId3" Type="http://schemas.openxmlformats.org/officeDocument/2006/relationships/image" Target="../media/image3150.png"/><Relationship Id="rId12" Type="http://schemas.openxmlformats.org/officeDocument/2006/relationships/customXml" Target="../ink/ink220.xml"/><Relationship Id="rId17" Type="http://schemas.openxmlformats.org/officeDocument/2006/relationships/image" Target="../media/image322.png"/><Relationship Id="rId25" Type="http://schemas.openxmlformats.org/officeDocument/2006/relationships/image" Target="../media/image326.png"/><Relationship Id="rId33" Type="http://schemas.openxmlformats.org/officeDocument/2006/relationships/image" Target="../media/image364.png"/><Relationship Id="rId38" Type="http://schemas.openxmlformats.org/officeDocument/2006/relationships/customXml" Target="../ink/ink233.xml"/><Relationship Id="rId46" Type="http://schemas.openxmlformats.org/officeDocument/2006/relationships/customXml" Target="../ink/ink237.xml"/><Relationship Id="rId20" Type="http://schemas.openxmlformats.org/officeDocument/2006/relationships/customXml" Target="../ink/ink224.xml"/><Relationship Id="rId41" Type="http://schemas.openxmlformats.org/officeDocument/2006/relationships/image" Target="../media/image368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9.png"/><Relationship Id="rId18" Type="http://schemas.openxmlformats.org/officeDocument/2006/relationships/customXml" Target="../ink/ink245.xml"/><Relationship Id="rId26" Type="http://schemas.openxmlformats.org/officeDocument/2006/relationships/customXml" Target="../ink/ink249.xml"/><Relationship Id="rId39" Type="http://schemas.openxmlformats.org/officeDocument/2006/relationships/image" Target="../media/image366.png"/><Relationship Id="rId21" Type="http://schemas.openxmlformats.org/officeDocument/2006/relationships/image" Target="../media/image323.png"/><Relationship Id="rId34" Type="http://schemas.openxmlformats.org/officeDocument/2006/relationships/customXml" Target="../ink/ink253.xml"/><Relationship Id="rId42" Type="http://schemas.openxmlformats.org/officeDocument/2006/relationships/customXml" Target="../ink/ink257.xml"/><Relationship Id="rId47" Type="http://schemas.openxmlformats.org/officeDocument/2006/relationships/image" Target="../media/image370.png"/><Relationship Id="rId7" Type="http://schemas.openxmlformats.org/officeDocument/2006/relationships/image" Target="../media/image357.png"/><Relationship Id="rId2" Type="http://schemas.openxmlformats.org/officeDocument/2006/relationships/customXml" Target="../ink/ink238.xml"/><Relationship Id="rId16" Type="http://schemas.openxmlformats.org/officeDocument/2006/relationships/customXml" Target="../ink/ink244.xml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9.xml"/><Relationship Id="rId11" Type="http://schemas.openxmlformats.org/officeDocument/2006/relationships/image" Target="../media/image359.png"/><Relationship Id="rId24" Type="http://schemas.openxmlformats.org/officeDocument/2006/relationships/customXml" Target="../ink/ink248.xml"/><Relationship Id="rId32" Type="http://schemas.openxmlformats.org/officeDocument/2006/relationships/customXml" Target="../ink/ink252.xml"/><Relationship Id="rId37" Type="http://schemas.openxmlformats.org/officeDocument/2006/relationships/image" Target="../media/image365.png"/><Relationship Id="rId40" Type="http://schemas.openxmlformats.org/officeDocument/2006/relationships/customXml" Target="../ink/ink256.xml"/><Relationship Id="rId45" Type="http://schemas.openxmlformats.org/officeDocument/2006/relationships/image" Target="../media/image369.png"/><Relationship Id="rId5" Type="http://schemas.openxmlformats.org/officeDocument/2006/relationships/image" Target="../media/image3150.png"/><Relationship Id="rId15" Type="http://schemas.openxmlformats.org/officeDocument/2006/relationships/image" Target="../media/image320.png"/><Relationship Id="rId23" Type="http://schemas.openxmlformats.org/officeDocument/2006/relationships/image" Target="../media/image360.png"/><Relationship Id="rId28" Type="http://schemas.openxmlformats.org/officeDocument/2006/relationships/customXml" Target="../ink/ink250.xml"/><Relationship Id="rId36" Type="http://schemas.openxmlformats.org/officeDocument/2006/relationships/customXml" Target="../ink/ink254.xml"/><Relationship Id="rId49" Type="http://schemas.openxmlformats.org/officeDocument/2006/relationships/image" Target="../media/image371.png"/><Relationship Id="rId10" Type="http://schemas.openxmlformats.org/officeDocument/2006/relationships/customXml" Target="../ink/ink241.xml"/><Relationship Id="rId19" Type="http://schemas.openxmlformats.org/officeDocument/2006/relationships/image" Target="../media/image322.png"/><Relationship Id="rId31" Type="http://schemas.openxmlformats.org/officeDocument/2006/relationships/image" Target="../media/image328.png"/><Relationship Id="rId44" Type="http://schemas.openxmlformats.org/officeDocument/2006/relationships/customXml" Target="../ink/ink258.xml"/><Relationship Id="rId9" Type="http://schemas.openxmlformats.org/officeDocument/2006/relationships/image" Target="../media/image358.png"/><Relationship Id="rId14" Type="http://schemas.openxmlformats.org/officeDocument/2006/relationships/customXml" Target="../ink/ink243.xml"/><Relationship Id="rId22" Type="http://schemas.openxmlformats.org/officeDocument/2006/relationships/customXml" Target="../ink/ink247.xml"/><Relationship Id="rId27" Type="http://schemas.openxmlformats.org/officeDocument/2006/relationships/image" Target="../media/image326.png"/><Relationship Id="rId30" Type="http://schemas.openxmlformats.org/officeDocument/2006/relationships/customXml" Target="../ink/ink251.xml"/><Relationship Id="rId35" Type="http://schemas.openxmlformats.org/officeDocument/2006/relationships/image" Target="../media/image364.png"/><Relationship Id="rId43" Type="http://schemas.openxmlformats.org/officeDocument/2006/relationships/image" Target="../media/image368.png"/><Relationship Id="rId48" Type="http://schemas.openxmlformats.org/officeDocument/2006/relationships/customXml" Target="../ink/ink260.xml"/><Relationship Id="rId8" Type="http://schemas.openxmlformats.org/officeDocument/2006/relationships/customXml" Target="../ink/ink240.xml"/><Relationship Id="rId12" Type="http://schemas.openxmlformats.org/officeDocument/2006/relationships/customXml" Target="../ink/ink242.xml"/><Relationship Id="rId17" Type="http://schemas.openxmlformats.org/officeDocument/2006/relationships/image" Target="../media/image321.png"/><Relationship Id="rId25" Type="http://schemas.openxmlformats.org/officeDocument/2006/relationships/image" Target="../media/image325.png"/><Relationship Id="rId33" Type="http://schemas.openxmlformats.org/officeDocument/2006/relationships/image" Target="../media/image363.png"/><Relationship Id="rId38" Type="http://schemas.openxmlformats.org/officeDocument/2006/relationships/customXml" Target="../ink/ink255.xml"/><Relationship Id="rId46" Type="http://schemas.openxmlformats.org/officeDocument/2006/relationships/customXml" Target="../ink/ink259.xml"/><Relationship Id="rId20" Type="http://schemas.openxmlformats.org/officeDocument/2006/relationships/customXml" Target="../ink/ink246.xml"/><Relationship Id="rId41" Type="http://schemas.openxmlformats.org/officeDocument/2006/relationships/image" Target="../media/image3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JsdM1B1uBU?si=BspdK3IjFj67MOXj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" Target="slide1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1.xm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38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7.png"/><Relationship Id="rId10" Type="http://schemas.openxmlformats.org/officeDocument/2006/relationships/customXml" Target="../ink/ink2.xml"/><Relationship Id="rId9" Type="http://schemas.openxmlformats.org/officeDocument/2006/relationships/image" Target="../media/image2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hyperlink" Target="https://voices.uchicago.edu/ucflow/flow-cytometry-resourc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0.png"/><Relationship Id="rId18" Type="http://schemas.openxmlformats.org/officeDocument/2006/relationships/customXml" Target="../ink/ink8.xml"/><Relationship Id="rId21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110.png"/><Relationship Id="rId2" Type="http://schemas.openxmlformats.org/officeDocument/2006/relationships/customXml" Target="../ink/ink3.xml"/><Relationship Id="rId16" Type="http://schemas.openxmlformats.org/officeDocument/2006/relationships/customXml" Target="../ink/ink7.xml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70.png"/><Relationship Id="rId15" Type="http://schemas.openxmlformats.org/officeDocument/2006/relationships/image" Target="../media/image2090.png"/><Relationship Id="rId10" Type="http://schemas.openxmlformats.org/officeDocument/2006/relationships/customXml" Target="../ink/ink4.xml"/><Relationship Id="rId19" Type="http://schemas.openxmlformats.org/officeDocument/2006/relationships/image" Target="../media/image212.png"/><Relationship Id="rId9" Type="http://schemas.openxmlformats.org/officeDocument/2006/relationships/image" Target="../media/image2060.png"/><Relationship Id="rId14" Type="http://schemas.openxmlformats.org/officeDocument/2006/relationships/customXml" Target="../ink/ink6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0.png"/><Relationship Id="rId18" Type="http://schemas.openxmlformats.org/officeDocument/2006/relationships/customXml" Target="../ink/ink14.xml"/><Relationship Id="rId21" Type="http://schemas.openxmlformats.org/officeDocument/2006/relationships/image" Target="../media/image17.png"/><Relationship Id="rId12" Type="http://schemas.openxmlformats.org/officeDocument/2006/relationships/customXml" Target="../ink/ink11.xml"/><Relationship Id="rId17" Type="http://schemas.openxmlformats.org/officeDocument/2006/relationships/image" Target="../media/image2170.png"/><Relationship Id="rId2" Type="http://schemas.openxmlformats.org/officeDocument/2006/relationships/customXml" Target="../ink/ink9.xml"/><Relationship Id="rId16" Type="http://schemas.openxmlformats.org/officeDocument/2006/relationships/customXml" Target="../ink/ink13.xml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40.png"/><Relationship Id="rId15" Type="http://schemas.openxmlformats.org/officeDocument/2006/relationships/image" Target="../media/image2160.png"/><Relationship Id="rId10" Type="http://schemas.openxmlformats.org/officeDocument/2006/relationships/customXml" Target="../ink/ink10.xml"/><Relationship Id="rId19" Type="http://schemas.openxmlformats.org/officeDocument/2006/relationships/image" Target="../media/image2180.png"/><Relationship Id="rId9" Type="http://schemas.openxmlformats.org/officeDocument/2006/relationships/image" Target="../media/image2130.png"/><Relationship Id="rId14" Type="http://schemas.openxmlformats.org/officeDocument/2006/relationships/customXml" Target="../ink/ink12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0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9" Type="http://schemas.openxmlformats.org/officeDocument/2006/relationships/image" Target="../media/image17.png"/><Relationship Id="rId21" Type="http://schemas.openxmlformats.org/officeDocument/2006/relationships/image" Target="../media/image2190.png"/><Relationship Id="rId34" Type="http://schemas.openxmlformats.org/officeDocument/2006/relationships/customXml" Target="../ink/ink28.xml"/><Relationship Id="rId12" Type="http://schemas.openxmlformats.org/officeDocument/2006/relationships/customXml" Target="../ink/ink17.xml"/><Relationship Id="rId17" Type="http://schemas.openxmlformats.org/officeDocument/2006/relationships/image" Target="../media/image2170.png"/><Relationship Id="rId25" Type="http://schemas.openxmlformats.org/officeDocument/2006/relationships/image" Target="../media/image2220.png"/><Relationship Id="rId33" Type="http://schemas.openxmlformats.org/officeDocument/2006/relationships/image" Target="../media/image2260.png"/><Relationship Id="rId38" Type="http://schemas.openxmlformats.org/officeDocument/2006/relationships/image" Target="../media/image82.png"/><Relationship Id="rId2" Type="http://schemas.openxmlformats.org/officeDocument/2006/relationships/customXml" Target="../ink/ink15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224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40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2280.png"/><Relationship Id="rId15" Type="http://schemas.openxmlformats.org/officeDocument/2006/relationships/image" Target="../media/image2160.png"/><Relationship Id="rId23" Type="http://schemas.openxmlformats.org/officeDocument/2006/relationships/image" Target="../media/image2200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10" Type="http://schemas.openxmlformats.org/officeDocument/2006/relationships/customXml" Target="../ink/ink16.xml"/><Relationship Id="rId19" Type="http://schemas.openxmlformats.org/officeDocument/2006/relationships/image" Target="../media/image2180.png"/><Relationship Id="rId31" Type="http://schemas.openxmlformats.org/officeDocument/2006/relationships/image" Target="../media/image2250.png"/><Relationship Id="rId9" Type="http://schemas.openxmlformats.org/officeDocument/2006/relationships/image" Target="../media/image2130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230.png"/><Relationship Id="rId30" Type="http://schemas.openxmlformats.org/officeDocument/2006/relationships/customXml" Target="../ink/ink26.xml"/><Relationship Id="rId35" Type="http://schemas.openxmlformats.org/officeDocument/2006/relationships/image" Target="../media/image2270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0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9" Type="http://schemas.openxmlformats.org/officeDocument/2006/relationships/image" Target="../media/image2360.png"/><Relationship Id="rId21" Type="http://schemas.openxmlformats.org/officeDocument/2006/relationships/image" Target="../media/image2290.png"/><Relationship Id="rId34" Type="http://schemas.openxmlformats.org/officeDocument/2006/relationships/customXml" Target="../ink/ink43.xml"/><Relationship Id="rId42" Type="http://schemas.openxmlformats.org/officeDocument/2006/relationships/image" Target="../media/image82.png"/><Relationship Id="rId12" Type="http://schemas.openxmlformats.org/officeDocument/2006/relationships/customXml" Target="../ink/ink32.xml"/><Relationship Id="rId17" Type="http://schemas.openxmlformats.org/officeDocument/2006/relationships/image" Target="../media/image2170.png"/><Relationship Id="rId25" Type="http://schemas.openxmlformats.org/officeDocument/2006/relationships/image" Target="../media/image2310.png"/><Relationship Id="rId33" Type="http://schemas.openxmlformats.org/officeDocument/2006/relationships/image" Target="../media/image2330.png"/><Relationship Id="rId38" Type="http://schemas.openxmlformats.org/officeDocument/2006/relationships/customXml" Target="../ink/ink45.xml"/><Relationship Id="rId2" Type="http://schemas.openxmlformats.org/officeDocument/2006/relationships/customXml" Target="../ink/ink30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2240.png"/><Relationship Id="rId41" Type="http://schemas.openxmlformats.org/officeDocument/2006/relationships/image" Target="../media/image237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40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2350.png"/><Relationship Id="rId40" Type="http://schemas.openxmlformats.org/officeDocument/2006/relationships/customXml" Target="../ink/ink46.xml"/><Relationship Id="rId15" Type="http://schemas.openxmlformats.org/officeDocument/2006/relationships/image" Target="../media/image2160.png"/><Relationship Id="rId23" Type="http://schemas.openxmlformats.org/officeDocument/2006/relationships/image" Target="../media/image2200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10" Type="http://schemas.openxmlformats.org/officeDocument/2006/relationships/customXml" Target="../ink/ink31.xml"/><Relationship Id="rId19" Type="http://schemas.openxmlformats.org/officeDocument/2006/relationships/image" Target="../media/image2180.png"/><Relationship Id="rId31" Type="http://schemas.openxmlformats.org/officeDocument/2006/relationships/image" Target="../media/image2250.png"/><Relationship Id="rId9" Type="http://schemas.openxmlformats.org/officeDocument/2006/relationships/image" Target="../media/image2130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2320.png"/><Relationship Id="rId30" Type="http://schemas.openxmlformats.org/officeDocument/2006/relationships/customXml" Target="../ink/ink41.xml"/><Relationship Id="rId35" Type="http://schemas.openxmlformats.org/officeDocument/2006/relationships/image" Target="../media/image2340.png"/><Relationship Id="rId43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.xml"/><Relationship Id="rId21" Type="http://schemas.openxmlformats.org/officeDocument/2006/relationships/image" Target="../media/image2290.png"/><Relationship Id="rId42" Type="http://schemas.openxmlformats.org/officeDocument/2006/relationships/customXml" Target="../ink/ink64.xml"/><Relationship Id="rId47" Type="http://schemas.openxmlformats.org/officeDocument/2006/relationships/image" Target="../media/image243.png"/><Relationship Id="rId63" Type="http://schemas.openxmlformats.org/officeDocument/2006/relationships/image" Target="../media/image252.png"/><Relationship Id="rId68" Type="http://schemas.openxmlformats.org/officeDocument/2006/relationships/customXml" Target="../ink/ink77.xml"/><Relationship Id="rId84" Type="http://schemas.openxmlformats.org/officeDocument/2006/relationships/customXml" Target="../ink/ink85.xml"/><Relationship Id="rId89" Type="http://schemas.openxmlformats.org/officeDocument/2006/relationships/image" Target="../media/image265.png"/><Relationship Id="rId16" Type="http://schemas.openxmlformats.org/officeDocument/2006/relationships/customXml" Target="../ink/ink51.xml"/><Relationship Id="rId11" Type="http://schemas.openxmlformats.org/officeDocument/2006/relationships/image" Target="../media/image2140.png"/><Relationship Id="rId32" Type="http://schemas.openxmlformats.org/officeDocument/2006/relationships/customXml" Target="../ink/ink59.xml"/><Relationship Id="rId37" Type="http://schemas.openxmlformats.org/officeDocument/2006/relationships/image" Target="../media/image2350.png"/><Relationship Id="rId53" Type="http://schemas.openxmlformats.org/officeDocument/2006/relationships/image" Target="../media/image246.png"/><Relationship Id="rId58" Type="http://schemas.openxmlformats.org/officeDocument/2006/relationships/customXml" Target="../ink/ink72.xml"/><Relationship Id="rId74" Type="http://schemas.openxmlformats.org/officeDocument/2006/relationships/customXml" Target="../ink/ink80.xml"/><Relationship Id="rId79" Type="http://schemas.openxmlformats.org/officeDocument/2006/relationships/image" Target="../media/image260.png"/><Relationship Id="rId90" Type="http://schemas.openxmlformats.org/officeDocument/2006/relationships/image" Target="../media/image82.png"/><Relationship Id="rId19" Type="http://schemas.openxmlformats.org/officeDocument/2006/relationships/image" Target="../media/image2180.png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2320.png"/><Relationship Id="rId30" Type="http://schemas.openxmlformats.org/officeDocument/2006/relationships/customXml" Target="../ink/ink58.xml"/><Relationship Id="rId35" Type="http://schemas.openxmlformats.org/officeDocument/2006/relationships/image" Target="../media/image2340.png"/><Relationship Id="rId43" Type="http://schemas.openxmlformats.org/officeDocument/2006/relationships/image" Target="../media/image241.png"/><Relationship Id="rId48" Type="http://schemas.openxmlformats.org/officeDocument/2006/relationships/customXml" Target="../ink/ink67.xml"/><Relationship Id="rId56" Type="http://schemas.openxmlformats.org/officeDocument/2006/relationships/customXml" Target="../ink/ink71.xml"/><Relationship Id="rId64" Type="http://schemas.openxmlformats.org/officeDocument/2006/relationships/customXml" Target="../ink/ink75.xml"/><Relationship Id="rId69" Type="http://schemas.openxmlformats.org/officeDocument/2006/relationships/image" Target="../media/image255.png"/><Relationship Id="rId77" Type="http://schemas.openxmlformats.org/officeDocument/2006/relationships/image" Target="../media/image259.png"/><Relationship Id="rId51" Type="http://schemas.openxmlformats.org/officeDocument/2006/relationships/image" Target="../media/image245.png"/><Relationship Id="rId72" Type="http://schemas.openxmlformats.org/officeDocument/2006/relationships/customXml" Target="../ink/ink79.xml"/><Relationship Id="rId80" Type="http://schemas.openxmlformats.org/officeDocument/2006/relationships/customXml" Target="../ink/ink83.xml"/><Relationship Id="rId85" Type="http://schemas.openxmlformats.org/officeDocument/2006/relationships/image" Target="../media/image263.png"/><Relationship Id="rId12" Type="http://schemas.openxmlformats.org/officeDocument/2006/relationships/customXml" Target="../ink/ink49.xml"/><Relationship Id="rId17" Type="http://schemas.openxmlformats.org/officeDocument/2006/relationships/image" Target="../media/image2170.png"/><Relationship Id="rId25" Type="http://schemas.openxmlformats.org/officeDocument/2006/relationships/image" Target="../media/image2310.png"/><Relationship Id="rId33" Type="http://schemas.openxmlformats.org/officeDocument/2006/relationships/image" Target="../media/image2330.png"/><Relationship Id="rId38" Type="http://schemas.openxmlformats.org/officeDocument/2006/relationships/customXml" Target="../ink/ink62.xml"/><Relationship Id="rId46" Type="http://schemas.openxmlformats.org/officeDocument/2006/relationships/customXml" Target="../ink/ink66.xml"/><Relationship Id="rId59" Type="http://schemas.openxmlformats.org/officeDocument/2006/relationships/image" Target="../media/image249.png"/><Relationship Id="rId67" Type="http://schemas.openxmlformats.org/officeDocument/2006/relationships/image" Target="../media/image254.png"/><Relationship Id="rId20" Type="http://schemas.openxmlformats.org/officeDocument/2006/relationships/customXml" Target="../ink/ink53.xml"/><Relationship Id="rId41" Type="http://schemas.openxmlformats.org/officeDocument/2006/relationships/image" Target="../media/image2390.png"/><Relationship Id="rId54" Type="http://schemas.openxmlformats.org/officeDocument/2006/relationships/customXml" Target="../ink/ink70.xml"/><Relationship Id="rId62" Type="http://schemas.openxmlformats.org/officeDocument/2006/relationships/customXml" Target="../ink/ink74.xml"/><Relationship Id="rId70" Type="http://schemas.openxmlformats.org/officeDocument/2006/relationships/customXml" Target="../ink/ink78.xml"/><Relationship Id="rId75" Type="http://schemas.openxmlformats.org/officeDocument/2006/relationships/image" Target="../media/image258.png"/><Relationship Id="rId83" Type="http://schemas.openxmlformats.org/officeDocument/2006/relationships/image" Target="../media/image262.png"/><Relationship Id="rId88" Type="http://schemas.openxmlformats.org/officeDocument/2006/relationships/customXml" Target="../ink/ink87.xml"/><Relationship Id="rId91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160.png"/><Relationship Id="rId23" Type="http://schemas.openxmlformats.org/officeDocument/2006/relationships/image" Target="../media/image2200.png"/><Relationship Id="rId28" Type="http://schemas.openxmlformats.org/officeDocument/2006/relationships/customXml" Target="../ink/ink57.xml"/><Relationship Id="rId36" Type="http://schemas.openxmlformats.org/officeDocument/2006/relationships/customXml" Target="../ink/ink61.xml"/><Relationship Id="rId49" Type="http://schemas.openxmlformats.org/officeDocument/2006/relationships/image" Target="../media/image244.png"/><Relationship Id="rId57" Type="http://schemas.openxmlformats.org/officeDocument/2006/relationships/image" Target="../media/image248.png"/><Relationship Id="rId10" Type="http://schemas.openxmlformats.org/officeDocument/2006/relationships/customXml" Target="../ink/ink48.xml"/><Relationship Id="rId31" Type="http://schemas.openxmlformats.org/officeDocument/2006/relationships/image" Target="../media/image2250.png"/><Relationship Id="rId44" Type="http://schemas.openxmlformats.org/officeDocument/2006/relationships/customXml" Target="../ink/ink65.xml"/><Relationship Id="rId52" Type="http://schemas.openxmlformats.org/officeDocument/2006/relationships/customXml" Target="../ink/ink69.xml"/><Relationship Id="rId60" Type="http://schemas.openxmlformats.org/officeDocument/2006/relationships/customXml" Target="../ink/ink73.xml"/><Relationship Id="rId65" Type="http://schemas.openxmlformats.org/officeDocument/2006/relationships/image" Target="../media/image253.png"/><Relationship Id="rId73" Type="http://schemas.openxmlformats.org/officeDocument/2006/relationships/image" Target="../media/image257.png"/><Relationship Id="rId78" Type="http://schemas.openxmlformats.org/officeDocument/2006/relationships/customXml" Target="../ink/ink82.xml"/><Relationship Id="rId81" Type="http://schemas.openxmlformats.org/officeDocument/2006/relationships/image" Target="../media/image261.png"/><Relationship Id="rId86" Type="http://schemas.openxmlformats.org/officeDocument/2006/relationships/customXml" Target="../ink/ink86.xml"/><Relationship Id="rId9" Type="http://schemas.openxmlformats.org/officeDocument/2006/relationships/image" Target="../media/image2130.png"/><Relationship Id="rId13" Type="http://schemas.openxmlformats.org/officeDocument/2006/relationships/image" Target="../media/image2150.png"/><Relationship Id="rId18" Type="http://schemas.openxmlformats.org/officeDocument/2006/relationships/customXml" Target="../ink/ink52.xml"/><Relationship Id="rId39" Type="http://schemas.openxmlformats.org/officeDocument/2006/relationships/image" Target="../media/image2380.png"/><Relationship Id="rId34" Type="http://schemas.openxmlformats.org/officeDocument/2006/relationships/customXml" Target="../ink/ink60.xml"/><Relationship Id="rId50" Type="http://schemas.openxmlformats.org/officeDocument/2006/relationships/customXml" Target="../ink/ink68.xml"/><Relationship Id="rId55" Type="http://schemas.openxmlformats.org/officeDocument/2006/relationships/image" Target="../media/image247.png"/><Relationship Id="rId76" Type="http://schemas.openxmlformats.org/officeDocument/2006/relationships/customXml" Target="../ink/ink81.xml"/><Relationship Id="rId71" Type="http://schemas.openxmlformats.org/officeDocument/2006/relationships/image" Target="../media/image256.png"/><Relationship Id="rId2" Type="http://schemas.openxmlformats.org/officeDocument/2006/relationships/customXml" Target="../ink/ink47.xml"/><Relationship Id="rId29" Type="http://schemas.openxmlformats.org/officeDocument/2006/relationships/image" Target="../media/image2240.png"/><Relationship Id="rId24" Type="http://schemas.openxmlformats.org/officeDocument/2006/relationships/customXml" Target="../ink/ink55.xml"/><Relationship Id="rId40" Type="http://schemas.openxmlformats.org/officeDocument/2006/relationships/customXml" Target="../ink/ink63.xml"/><Relationship Id="rId45" Type="http://schemas.openxmlformats.org/officeDocument/2006/relationships/image" Target="../media/image242.png"/><Relationship Id="rId66" Type="http://schemas.openxmlformats.org/officeDocument/2006/relationships/customXml" Target="../ink/ink76.xml"/><Relationship Id="rId87" Type="http://schemas.openxmlformats.org/officeDocument/2006/relationships/image" Target="../media/image264.png"/><Relationship Id="rId61" Type="http://schemas.openxmlformats.org/officeDocument/2006/relationships/image" Target="../media/image251.png"/><Relationship Id="rId82" Type="http://schemas.openxmlformats.org/officeDocument/2006/relationships/customXml" Target="../ink/ink8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7.xml"/><Relationship Id="rId117" Type="http://schemas.openxmlformats.org/officeDocument/2006/relationships/customXml" Target="../ink/ink144.xml"/><Relationship Id="rId21" Type="http://schemas.openxmlformats.org/officeDocument/2006/relationships/image" Target="../media/image2290.png"/><Relationship Id="rId42" Type="http://schemas.openxmlformats.org/officeDocument/2006/relationships/customXml" Target="../ink/ink105.xml"/><Relationship Id="rId47" Type="http://schemas.openxmlformats.org/officeDocument/2006/relationships/image" Target="../media/image268.png"/><Relationship Id="rId63" Type="http://schemas.openxmlformats.org/officeDocument/2006/relationships/image" Target="../media/image252.png"/><Relationship Id="rId68" Type="http://schemas.openxmlformats.org/officeDocument/2006/relationships/customXml" Target="../ink/ink118.xml"/><Relationship Id="rId84" Type="http://schemas.openxmlformats.org/officeDocument/2006/relationships/customXml" Target="../ink/ink126.xml"/><Relationship Id="rId89" Type="http://schemas.openxmlformats.org/officeDocument/2006/relationships/image" Target="../media/image285.png"/><Relationship Id="rId112" Type="http://schemas.openxmlformats.org/officeDocument/2006/relationships/customXml" Target="../ink/ink141.xml"/><Relationship Id="rId16" Type="http://schemas.openxmlformats.org/officeDocument/2006/relationships/customXml" Target="../ink/ink92.xml"/><Relationship Id="rId107" Type="http://schemas.openxmlformats.org/officeDocument/2006/relationships/image" Target="../media/image293.png"/><Relationship Id="rId11" Type="http://schemas.openxmlformats.org/officeDocument/2006/relationships/image" Target="../media/image2140.png"/><Relationship Id="rId32" Type="http://schemas.openxmlformats.org/officeDocument/2006/relationships/customXml" Target="../ink/ink100.xml"/><Relationship Id="rId37" Type="http://schemas.openxmlformats.org/officeDocument/2006/relationships/image" Target="../media/image2350.png"/><Relationship Id="rId53" Type="http://schemas.openxmlformats.org/officeDocument/2006/relationships/image" Target="../media/image246.png"/><Relationship Id="rId58" Type="http://schemas.openxmlformats.org/officeDocument/2006/relationships/customXml" Target="../ink/ink113.xml"/><Relationship Id="rId74" Type="http://schemas.openxmlformats.org/officeDocument/2006/relationships/customXml" Target="../ink/ink121.xml"/><Relationship Id="rId79" Type="http://schemas.openxmlformats.org/officeDocument/2006/relationships/image" Target="../media/image280.png"/><Relationship Id="rId102" Type="http://schemas.openxmlformats.org/officeDocument/2006/relationships/customXml" Target="../ink/ink135.xml"/><Relationship Id="rId123" Type="http://schemas.openxmlformats.org/officeDocument/2006/relationships/customXml" Target="../ink/ink147.xml"/><Relationship Id="rId128" Type="http://schemas.openxmlformats.org/officeDocument/2006/relationships/image" Target="../media/image303.png"/><Relationship Id="rId90" Type="http://schemas.openxmlformats.org/officeDocument/2006/relationships/customXml" Target="../ink/ink129.xml"/><Relationship Id="rId95" Type="http://schemas.openxmlformats.org/officeDocument/2006/relationships/image" Target="../media/image288.png"/><Relationship Id="rId22" Type="http://schemas.openxmlformats.org/officeDocument/2006/relationships/customXml" Target="../ink/ink95.xml"/><Relationship Id="rId27" Type="http://schemas.openxmlformats.org/officeDocument/2006/relationships/image" Target="../media/image2320.png"/><Relationship Id="rId43" Type="http://schemas.openxmlformats.org/officeDocument/2006/relationships/image" Target="../media/image266.png"/><Relationship Id="rId48" Type="http://schemas.openxmlformats.org/officeDocument/2006/relationships/customXml" Target="../ink/ink108.xml"/><Relationship Id="rId64" Type="http://schemas.openxmlformats.org/officeDocument/2006/relationships/customXml" Target="../ink/ink116.xml"/><Relationship Id="rId69" Type="http://schemas.openxmlformats.org/officeDocument/2006/relationships/image" Target="../media/image275.png"/><Relationship Id="rId113" Type="http://schemas.openxmlformats.org/officeDocument/2006/relationships/image" Target="../media/image296.png"/><Relationship Id="rId118" Type="http://schemas.openxmlformats.org/officeDocument/2006/relationships/image" Target="../media/image298.png"/><Relationship Id="rId80" Type="http://schemas.openxmlformats.org/officeDocument/2006/relationships/customXml" Target="../ink/ink124.xml"/><Relationship Id="rId85" Type="http://schemas.openxmlformats.org/officeDocument/2006/relationships/image" Target="../media/image283.png"/><Relationship Id="rId12" Type="http://schemas.openxmlformats.org/officeDocument/2006/relationships/customXml" Target="../ink/ink90.xml"/><Relationship Id="rId17" Type="http://schemas.openxmlformats.org/officeDocument/2006/relationships/image" Target="../media/image2170.png"/><Relationship Id="rId33" Type="http://schemas.openxmlformats.org/officeDocument/2006/relationships/image" Target="../media/image2330.png"/><Relationship Id="rId38" Type="http://schemas.openxmlformats.org/officeDocument/2006/relationships/customXml" Target="../ink/ink103.xml"/><Relationship Id="rId59" Type="http://schemas.openxmlformats.org/officeDocument/2006/relationships/image" Target="../media/image249.png"/><Relationship Id="rId103" Type="http://schemas.openxmlformats.org/officeDocument/2006/relationships/image" Target="../media/image292.png"/><Relationship Id="rId108" Type="http://schemas.openxmlformats.org/officeDocument/2006/relationships/customXml" Target="../ink/ink139.xml"/><Relationship Id="rId124" Type="http://schemas.openxmlformats.org/officeDocument/2006/relationships/image" Target="../media/image301.png"/><Relationship Id="rId129" Type="http://schemas.openxmlformats.org/officeDocument/2006/relationships/image" Target="../media/image82.png"/><Relationship Id="rId54" Type="http://schemas.openxmlformats.org/officeDocument/2006/relationships/customXml" Target="../ink/ink111.xml"/><Relationship Id="rId70" Type="http://schemas.openxmlformats.org/officeDocument/2006/relationships/customXml" Target="../ink/ink119.xml"/><Relationship Id="rId75" Type="http://schemas.openxmlformats.org/officeDocument/2006/relationships/image" Target="../media/image278.png"/><Relationship Id="rId91" Type="http://schemas.openxmlformats.org/officeDocument/2006/relationships/image" Target="../media/image286.png"/><Relationship Id="rId96" Type="http://schemas.openxmlformats.org/officeDocument/2006/relationships/customXml" Target="../ink/ink132.xml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2200.png"/><Relationship Id="rId28" Type="http://schemas.openxmlformats.org/officeDocument/2006/relationships/customXml" Target="../ink/ink98.xml"/><Relationship Id="rId49" Type="http://schemas.openxmlformats.org/officeDocument/2006/relationships/image" Target="../media/image269.png"/><Relationship Id="rId114" Type="http://schemas.openxmlformats.org/officeDocument/2006/relationships/customXml" Target="../ink/ink142.xml"/><Relationship Id="rId119" Type="http://schemas.openxmlformats.org/officeDocument/2006/relationships/customXml" Target="../ink/ink145.xml"/><Relationship Id="rId44" Type="http://schemas.openxmlformats.org/officeDocument/2006/relationships/customXml" Target="../ink/ink106.xml"/><Relationship Id="rId60" Type="http://schemas.openxmlformats.org/officeDocument/2006/relationships/customXml" Target="../ink/ink114.xml"/><Relationship Id="rId65" Type="http://schemas.openxmlformats.org/officeDocument/2006/relationships/image" Target="../media/image273.png"/><Relationship Id="rId81" Type="http://schemas.openxmlformats.org/officeDocument/2006/relationships/image" Target="../media/image281.png"/><Relationship Id="rId86" Type="http://schemas.openxmlformats.org/officeDocument/2006/relationships/customXml" Target="../ink/ink127.xml"/><Relationship Id="rId130" Type="http://schemas.openxmlformats.org/officeDocument/2006/relationships/image" Target="../media/image17.png"/><Relationship Id="rId9" Type="http://schemas.openxmlformats.org/officeDocument/2006/relationships/image" Target="../media/image2130.png"/><Relationship Id="rId13" Type="http://schemas.openxmlformats.org/officeDocument/2006/relationships/image" Target="../media/image2150.png"/><Relationship Id="rId18" Type="http://schemas.openxmlformats.org/officeDocument/2006/relationships/customXml" Target="../ink/ink93.xml"/><Relationship Id="rId39" Type="http://schemas.openxmlformats.org/officeDocument/2006/relationships/image" Target="../media/image2380.png"/><Relationship Id="rId109" Type="http://schemas.openxmlformats.org/officeDocument/2006/relationships/image" Target="../media/image294.png"/><Relationship Id="rId34" Type="http://schemas.openxmlformats.org/officeDocument/2006/relationships/customXml" Target="../ink/ink101.xml"/><Relationship Id="rId50" Type="http://schemas.openxmlformats.org/officeDocument/2006/relationships/customXml" Target="../ink/ink109.xml"/><Relationship Id="rId55" Type="http://schemas.openxmlformats.org/officeDocument/2006/relationships/image" Target="../media/image271.png"/><Relationship Id="rId76" Type="http://schemas.openxmlformats.org/officeDocument/2006/relationships/customXml" Target="../ink/ink122.xml"/><Relationship Id="rId97" Type="http://schemas.openxmlformats.org/officeDocument/2006/relationships/image" Target="../media/image289.png"/><Relationship Id="rId104" Type="http://schemas.openxmlformats.org/officeDocument/2006/relationships/customXml" Target="../ink/ink136.xml"/><Relationship Id="rId120" Type="http://schemas.openxmlformats.org/officeDocument/2006/relationships/image" Target="../media/image299.png"/><Relationship Id="rId125" Type="http://schemas.openxmlformats.org/officeDocument/2006/relationships/customXml" Target="../ink/ink148.xml"/><Relationship Id="rId71" Type="http://schemas.openxmlformats.org/officeDocument/2006/relationships/image" Target="../media/image276.png"/><Relationship Id="rId92" Type="http://schemas.openxmlformats.org/officeDocument/2006/relationships/customXml" Target="../ink/ink130.xml"/><Relationship Id="rId2" Type="http://schemas.openxmlformats.org/officeDocument/2006/relationships/customXml" Target="../ink/ink88.xml"/><Relationship Id="rId29" Type="http://schemas.openxmlformats.org/officeDocument/2006/relationships/image" Target="../media/image2240.png"/><Relationship Id="rId24" Type="http://schemas.openxmlformats.org/officeDocument/2006/relationships/customXml" Target="../ink/ink96.xml"/><Relationship Id="rId40" Type="http://schemas.openxmlformats.org/officeDocument/2006/relationships/customXml" Target="../ink/ink104.xml"/><Relationship Id="rId45" Type="http://schemas.openxmlformats.org/officeDocument/2006/relationships/image" Target="../media/image267.png"/><Relationship Id="rId66" Type="http://schemas.openxmlformats.org/officeDocument/2006/relationships/customXml" Target="../ink/ink117.xml"/><Relationship Id="rId87" Type="http://schemas.openxmlformats.org/officeDocument/2006/relationships/image" Target="../media/image284.png"/><Relationship Id="rId110" Type="http://schemas.openxmlformats.org/officeDocument/2006/relationships/customXml" Target="../ink/ink140.xml"/><Relationship Id="rId115" Type="http://schemas.openxmlformats.org/officeDocument/2006/relationships/image" Target="../media/image297.png"/><Relationship Id="rId61" Type="http://schemas.openxmlformats.org/officeDocument/2006/relationships/image" Target="../media/image272.png"/><Relationship Id="rId82" Type="http://schemas.openxmlformats.org/officeDocument/2006/relationships/customXml" Target="../ink/ink125.xml"/><Relationship Id="rId19" Type="http://schemas.openxmlformats.org/officeDocument/2006/relationships/image" Target="../media/image2180.png"/><Relationship Id="rId14" Type="http://schemas.openxmlformats.org/officeDocument/2006/relationships/customXml" Target="../ink/ink91.xml"/><Relationship Id="rId30" Type="http://schemas.openxmlformats.org/officeDocument/2006/relationships/customXml" Target="../ink/ink99.xml"/><Relationship Id="rId35" Type="http://schemas.openxmlformats.org/officeDocument/2006/relationships/image" Target="../media/image2340.png"/><Relationship Id="rId56" Type="http://schemas.openxmlformats.org/officeDocument/2006/relationships/customXml" Target="../ink/ink112.xml"/><Relationship Id="rId77" Type="http://schemas.openxmlformats.org/officeDocument/2006/relationships/image" Target="../media/image279.png"/><Relationship Id="rId100" Type="http://schemas.openxmlformats.org/officeDocument/2006/relationships/customXml" Target="../ink/ink134.xml"/><Relationship Id="rId105" Type="http://schemas.openxmlformats.org/officeDocument/2006/relationships/customXml" Target="../ink/ink137.xml"/><Relationship Id="rId126" Type="http://schemas.openxmlformats.org/officeDocument/2006/relationships/image" Target="../media/image302.png"/><Relationship Id="rId51" Type="http://schemas.openxmlformats.org/officeDocument/2006/relationships/image" Target="../media/image270.png"/><Relationship Id="rId72" Type="http://schemas.openxmlformats.org/officeDocument/2006/relationships/customXml" Target="../ink/ink120.xml"/><Relationship Id="rId93" Type="http://schemas.openxmlformats.org/officeDocument/2006/relationships/image" Target="../media/image287.png"/><Relationship Id="rId98" Type="http://schemas.openxmlformats.org/officeDocument/2006/relationships/customXml" Target="../ink/ink133.xml"/><Relationship Id="rId121" Type="http://schemas.openxmlformats.org/officeDocument/2006/relationships/customXml" Target="../ink/ink146.xml"/><Relationship Id="rId25" Type="http://schemas.openxmlformats.org/officeDocument/2006/relationships/image" Target="../media/image2310.png"/><Relationship Id="rId46" Type="http://schemas.openxmlformats.org/officeDocument/2006/relationships/customXml" Target="../ink/ink107.xml"/><Relationship Id="rId67" Type="http://schemas.openxmlformats.org/officeDocument/2006/relationships/image" Target="../media/image274.png"/><Relationship Id="rId116" Type="http://schemas.openxmlformats.org/officeDocument/2006/relationships/customXml" Target="../ink/ink143.xml"/><Relationship Id="rId20" Type="http://schemas.openxmlformats.org/officeDocument/2006/relationships/customXml" Target="../ink/ink94.xml"/><Relationship Id="rId41" Type="http://schemas.openxmlformats.org/officeDocument/2006/relationships/image" Target="../media/image2390.png"/><Relationship Id="rId62" Type="http://schemas.openxmlformats.org/officeDocument/2006/relationships/customXml" Target="../ink/ink115.xml"/><Relationship Id="rId83" Type="http://schemas.openxmlformats.org/officeDocument/2006/relationships/image" Target="../media/image282.png"/><Relationship Id="rId88" Type="http://schemas.openxmlformats.org/officeDocument/2006/relationships/customXml" Target="../ink/ink128.xml"/><Relationship Id="rId111" Type="http://schemas.openxmlformats.org/officeDocument/2006/relationships/image" Target="../media/image295.png"/><Relationship Id="rId15" Type="http://schemas.openxmlformats.org/officeDocument/2006/relationships/image" Target="../media/image2160.png"/><Relationship Id="rId36" Type="http://schemas.openxmlformats.org/officeDocument/2006/relationships/customXml" Target="../ink/ink102.xml"/><Relationship Id="rId57" Type="http://schemas.openxmlformats.org/officeDocument/2006/relationships/image" Target="../media/image248.png"/><Relationship Id="rId106" Type="http://schemas.openxmlformats.org/officeDocument/2006/relationships/customXml" Target="../ink/ink138.xml"/><Relationship Id="rId127" Type="http://schemas.openxmlformats.org/officeDocument/2006/relationships/customXml" Target="../ink/ink149.xml"/><Relationship Id="rId10" Type="http://schemas.openxmlformats.org/officeDocument/2006/relationships/customXml" Target="../ink/ink89.xml"/><Relationship Id="rId31" Type="http://schemas.openxmlformats.org/officeDocument/2006/relationships/image" Target="../media/image2250.png"/><Relationship Id="rId52" Type="http://schemas.openxmlformats.org/officeDocument/2006/relationships/customXml" Target="../ink/ink110.xml"/><Relationship Id="rId73" Type="http://schemas.openxmlformats.org/officeDocument/2006/relationships/image" Target="../media/image277.png"/><Relationship Id="rId78" Type="http://schemas.openxmlformats.org/officeDocument/2006/relationships/customXml" Target="../ink/ink123.xml"/><Relationship Id="rId94" Type="http://schemas.openxmlformats.org/officeDocument/2006/relationships/customXml" Target="../ink/ink131.xml"/><Relationship Id="rId99" Type="http://schemas.openxmlformats.org/officeDocument/2006/relationships/image" Target="../media/image290.png"/><Relationship Id="rId101" Type="http://schemas.openxmlformats.org/officeDocument/2006/relationships/image" Target="../media/image291.png"/><Relationship Id="rId122" Type="http://schemas.openxmlformats.org/officeDocument/2006/relationships/image" Target="../media/image30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78A7863-79B9-9626-DB58-9F85335CC0DB}"/>
              </a:ext>
            </a:extLst>
          </p:cNvPr>
          <p:cNvSpPr txBox="1"/>
          <p:nvPr/>
        </p:nvSpPr>
        <p:spPr>
          <a:xfrm>
            <a:off x="914400" y="4343400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 unmixing controls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 single-color and unstained)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Rach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Baltimore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</a:p>
        </p:txBody>
      </p:sp>
      <p:pic>
        <p:nvPicPr>
          <p:cNvPr id="5" name="Picture 4" descr="A close-up of a blue and yellow dot&#10;&#10;AI-generated content may be incorrect.">
            <a:extLst>
              <a:ext uri="{FF2B5EF4-FFF2-40B4-BE49-F238E27FC236}">
                <a16:creationId xmlns:a16="http://schemas.microsoft.com/office/drawing/2014/main" id="{B76E63A1-82F2-1C61-5965-2E953A7B3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09600"/>
            <a:ext cx="3590434" cy="35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3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4711A61-A0E7-BA91-3E8D-1988418C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59" b="13848"/>
          <a:stretch>
            <a:fillRect/>
          </a:stretch>
        </p:blipFill>
        <p:spPr>
          <a:xfrm>
            <a:off x="657514" y="1431609"/>
            <a:ext cx="5733761" cy="4740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79FF3-AC4F-105D-AEA4-4F28C936FE28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 successful unmixing</a:t>
            </a:r>
          </a:p>
        </p:txBody>
      </p:sp>
    </p:spTree>
    <p:extLst>
      <p:ext uri="{BB962C8B-B14F-4D97-AF65-F5344CB8AC3E}">
        <p14:creationId xmlns:p14="http://schemas.microsoft.com/office/powerpoint/2010/main" val="18115055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BCB33-F81A-C7FF-CABD-B6F46CE6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685800"/>
            <a:ext cx="7580326" cy="4237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6219825" y="1295400"/>
            <a:ext cx="28956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Click on the Spillover matrix button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Target the most “uncompensated” fishtail appearances first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Click and drag in the direction you want to shift the population until vertical/horizontal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Observe effect of the intervention on other </a:t>
            </a:r>
            <a:r>
              <a:rPr lang="en-US" dirty="0" err="1"/>
              <a:t>NxN</a:t>
            </a:r>
            <a:r>
              <a:rPr lang="en-US" dirty="0"/>
              <a:t> plots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18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5562600" y="2828835"/>
            <a:ext cx="3429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Once done with adjustments to the individual single-color,  click save on this screen.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19650-C44E-0B97-2CFD-1FFA9FE4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5213117" cy="43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59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5562600" y="1443841"/>
            <a:ext cx="34290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Right click and copy the saved spillover from the first single color.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Navigate to the next single color with issues and paste the spillover.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Repeat the process until full compensation matrix is assembled.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C72C3-551C-E042-7EF4-06BAEE443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15"/>
          <a:stretch/>
        </p:blipFill>
        <p:spPr>
          <a:xfrm>
            <a:off x="152400" y="990600"/>
            <a:ext cx="5265802" cy="43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72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5715000" y="1676400"/>
            <a:ext cx="3429000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Save the assembled compensation matrix specific to your single-color controls to either a file or the library.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Apply this compensation matrix to your full-stained samples by right clicking on the sample and importing spillover 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AFA01-166E-9250-A4A4-36EAFA30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5375299" cy="44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9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8382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not just directly apply to the full-stained sample?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06126F3-6C78-3855-738C-4634FDA267C3}"/>
              </a:ext>
            </a:extLst>
          </p:cNvPr>
          <p:cNvSpPr/>
          <p:nvPr/>
        </p:nvSpPr>
        <p:spPr>
          <a:xfrm rot="1288311">
            <a:off x="4997000" y="1601762"/>
            <a:ext cx="213360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4EF7F9B-CAB7-0F4B-F1B4-31C1E1701D74}"/>
              </a:ext>
            </a:extLst>
          </p:cNvPr>
          <p:cNvSpPr/>
          <p:nvPr/>
        </p:nvSpPr>
        <p:spPr>
          <a:xfrm rot="9639374">
            <a:off x="2035038" y="1566109"/>
            <a:ext cx="213360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5C319-42AA-085B-93BF-C9261FB54600}"/>
              </a:ext>
            </a:extLst>
          </p:cNvPr>
          <p:cNvSpPr txBox="1"/>
          <p:nvPr/>
        </p:nvSpPr>
        <p:spPr>
          <a:xfrm>
            <a:off x="228600" y="2286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Adjust spillover on the individual cell single color controls after unmixing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B7B1E-CB76-12A7-8E8B-E587E5A49213}"/>
              </a:ext>
            </a:extLst>
          </p:cNvPr>
          <p:cNvSpPr txBox="1"/>
          <p:nvPr/>
        </p:nvSpPr>
        <p:spPr>
          <a:xfrm>
            <a:off x="228600" y="30480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know exactly what needs adjustment, and can visually effect on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NxN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plot.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6C26B-044E-F666-AB61-A5C170855927}"/>
              </a:ext>
            </a:extLst>
          </p:cNvPr>
          <p:cNvSpPr txBox="1"/>
          <p:nvPr/>
        </p:nvSpPr>
        <p:spPr>
          <a:xfrm>
            <a:off x="228600" y="41910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By importing spillover to each single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single color sequentially, you build a compensation matrix that can be saved to library to correct specific panel issues.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30F78-8CF8-9B0B-9009-7BE54ACA1036}"/>
              </a:ext>
            </a:extLst>
          </p:cNvPr>
          <p:cNvSpPr txBox="1"/>
          <p:nvPr/>
        </p:nvSpPr>
        <p:spPr>
          <a:xfrm>
            <a:off x="4914900" y="22860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Adjust spillover on your full-stained sample after unmixing</a:t>
            </a:r>
          </a:p>
        </p:txBody>
      </p:sp>
    </p:spTree>
    <p:extLst>
      <p:ext uri="{BB962C8B-B14F-4D97-AF65-F5344CB8AC3E}">
        <p14:creationId xmlns:p14="http://schemas.microsoft.com/office/powerpoint/2010/main" val="1304235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E99FF-724C-0F58-85EE-9778BC0A630F}"/>
              </a:ext>
            </a:extLst>
          </p:cNvPr>
          <p:cNvSpPr txBox="1"/>
          <p:nvPr/>
        </p:nvSpPr>
        <p:spPr>
          <a:xfrm>
            <a:off x="9906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 panel with high co-expression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320339-E031-CA61-49F6-685D6078870B}"/>
              </a:ext>
            </a:extLst>
          </p:cNvPr>
          <p:cNvGrpSpPr/>
          <p:nvPr/>
        </p:nvGrpSpPr>
        <p:grpSpPr>
          <a:xfrm>
            <a:off x="838200" y="1447800"/>
            <a:ext cx="2743200" cy="2895600"/>
            <a:chOff x="838200" y="1066800"/>
            <a:chExt cx="2743200" cy="28956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5D43AA-A557-620F-7F5C-70DC38494CD6}"/>
                </a:ext>
              </a:extLst>
            </p:cNvPr>
            <p:cNvGrpSpPr/>
            <p:nvPr/>
          </p:nvGrpSpPr>
          <p:grpSpPr>
            <a:xfrm>
              <a:off x="838200" y="1066800"/>
              <a:ext cx="2743200" cy="2895600"/>
              <a:chOff x="779040" y="1143000"/>
              <a:chExt cx="3411960" cy="32004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505C6D-036A-4B4B-2439-38E8E484A6CF}"/>
                  </a:ext>
                </a:extLst>
              </p:cNvPr>
              <p:cNvCxnSpPr/>
              <p:nvPr/>
            </p:nvCxnSpPr>
            <p:spPr>
              <a:xfrm>
                <a:off x="914400" y="1143000"/>
                <a:ext cx="0" cy="32004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67C1E3-29CA-A3BE-B5FA-EB8EFC091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4343400"/>
                <a:ext cx="3276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14:cNvPr>
                  <p14:cNvContentPartPr/>
                  <p14:nvPr/>
                </p14:nvContentPartPr>
                <p14:xfrm>
                  <a:off x="1241640" y="3581715"/>
                  <a:ext cx="612360" cy="497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9242" y="3561816"/>
                    <a:ext cx="656708" cy="537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14:cNvPr>
                  <p14:cNvContentPartPr/>
                  <p14:nvPr/>
                </p14:nvContentPartPr>
                <p14:xfrm>
                  <a:off x="779040" y="1499115"/>
                  <a:ext cx="677520" cy="618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6650" y="1479215"/>
                    <a:ext cx="721852" cy="65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14:cNvPr>
                  <p14:cNvContentPartPr/>
                  <p14:nvPr/>
                </p14:nvContentPartPr>
                <p14:xfrm>
                  <a:off x="2945520" y="3177795"/>
                  <a:ext cx="826560" cy="627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923132" y="3157901"/>
                    <a:ext cx="870888" cy="66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14:cNvPr>
                  <p14:cNvContentPartPr/>
                  <p14:nvPr/>
                </p14:nvContentPartPr>
                <p14:xfrm>
                  <a:off x="1639800" y="3505035"/>
                  <a:ext cx="1667880" cy="381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17412" y="3485141"/>
                    <a:ext cx="1712208" cy="42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14:cNvPr>
                  <p14:cNvContentPartPr/>
                  <p14:nvPr/>
                </p14:nvContentPartPr>
                <p14:xfrm>
                  <a:off x="1208160" y="2083755"/>
                  <a:ext cx="381240" cy="1583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85787" y="2063865"/>
                    <a:ext cx="425539" cy="16230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5FA6D-5894-756E-14E6-1FF76B375E9E}"/>
                  </a:ext>
                </a:extLst>
              </p:cNvPr>
              <p:cNvGrpSpPr/>
              <p:nvPr/>
            </p:nvGrpSpPr>
            <p:grpSpPr>
              <a:xfrm>
                <a:off x="1166760" y="2130555"/>
                <a:ext cx="1119600" cy="1670400"/>
                <a:chOff x="1166760" y="2130555"/>
                <a:chExt cx="1119600" cy="1670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760" y="2130555"/>
                    <a:ext cx="383040" cy="1543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144386" y="2110662"/>
                      <a:ext cx="427340" cy="15827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9520" y="3720315"/>
                    <a:ext cx="22320" cy="4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986744" y="3698715"/>
                      <a:ext cx="67416" cy="47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9240" y="3694395"/>
                    <a:ext cx="124920" cy="39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96853" y="3674595"/>
                      <a:ext cx="169246" cy="78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8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40" y="3781155"/>
                    <a:ext cx="79920" cy="198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84116" y="3761355"/>
                      <a:ext cx="124122" cy="590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14:cNvPr>
                  <p14:cNvContentPartPr/>
                  <p14:nvPr/>
                </p14:nvContentPartPr>
                <p14:xfrm>
                  <a:off x="1216440" y="2207595"/>
                  <a:ext cx="378720" cy="1403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194057" y="2187708"/>
                    <a:ext cx="423038" cy="144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14:cNvPr>
                  <p14:cNvContentPartPr/>
                  <p14:nvPr/>
                </p14:nvContentPartPr>
                <p14:xfrm>
                  <a:off x="1266480" y="1373115"/>
                  <a:ext cx="497160" cy="17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261105" y="1368411"/>
                    <a:ext cx="507909" cy="2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14:cNvPr>
                  <p14:cNvContentPartPr/>
                  <p14:nvPr/>
                </p14:nvContentPartPr>
                <p14:xfrm>
                  <a:off x="1625760" y="1295355"/>
                  <a:ext cx="124200" cy="1789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620399" y="1290584"/>
                    <a:ext cx="134922" cy="188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14:cNvPr>
                  <p14:cNvContentPartPr/>
                  <p14:nvPr/>
                </p14:nvContentPartPr>
                <p14:xfrm>
                  <a:off x="3771720" y="3619515"/>
                  <a:ext cx="20520" cy="513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766367" y="3614743"/>
                    <a:ext cx="31226" cy="522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14:cNvPr>
                  <p14:cNvContentPartPr/>
                  <p14:nvPr/>
                </p14:nvContentPartPr>
                <p14:xfrm>
                  <a:off x="3629160" y="4033515"/>
                  <a:ext cx="303840" cy="154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623790" y="4028737"/>
                    <a:ext cx="314580" cy="163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7606CA-2645-0C9A-C21F-8CF0DD4D2073}"/>
                </a:ext>
              </a:extLst>
            </p:cNvPr>
            <p:cNvSpPr txBox="1"/>
            <p:nvPr/>
          </p:nvSpPr>
          <p:spPr>
            <a:xfrm>
              <a:off x="1676400" y="16764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Normal compensation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F59D2-88AD-4781-37A2-91A018BB320F}"/>
              </a:ext>
            </a:extLst>
          </p:cNvPr>
          <p:cNvGrpSpPr/>
          <p:nvPr/>
        </p:nvGrpSpPr>
        <p:grpSpPr>
          <a:xfrm>
            <a:off x="5562600" y="1447800"/>
            <a:ext cx="2634371" cy="2895600"/>
            <a:chOff x="4680829" y="1066800"/>
            <a:chExt cx="2634371" cy="28956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347B8B-89C6-992C-E31C-E35E8CB71DE8}"/>
                </a:ext>
              </a:extLst>
            </p:cNvPr>
            <p:cNvCxnSpPr/>
            <p:nvPr/>
          </p:nvCxnSpPr>
          <p:spPr>
            <a:xfrm>
              <a:off x="4680829" y="1066800"/>
              <a:ext cx="0" cy="289560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EB9A8D-A966-AB31-8F5D-1BB0870C5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0829" y="3962400"/>
              <a:ext cx="2634371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14:cNvPr>
                <p14:cNvContentPartPr/>
                <p14:nvPr/>
              </p14:nvContentPartPr>
              <p14:xfrm>
                <a:off x="4943928" y="3273256"/>
                <a:ext cx="492335" cy="450463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25920" y="3255252"/>
                  <a:ext cx="527991" cy="48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14:cNvPr>
                <p14:cNvContentPartPr/>
                <p14:nvPr/>
              </p14:nvContentPartPr>
              <p14:xfrm>
                <a:off x="4817160" y="2906355"/>
                <a:ext cx="1170360" cy="93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9154" y="2888355"/>
                  <a:ext cx="1206011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14:cNvPr>
                <p14:cNvContentPartPr/>
                <p14:nvPr/>
              </p14:nvContentPartPr>
              <p14:xfrm>
                <a:off x="5838840" y="1735995"/>
                <a:ext cx="894600" cy="794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20840" y="1718003"/>
                  <a:ext cx="930240" cy="8301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FE6BDE3-3DA1-BF8C-D383-F4435F4654FE}"/>
                </a:ext>
              </a:extLst>
            </p:cNvPr>
            <p:cNvGrpSpPr/>
            <p:nvPr/>
          </p:nvGrpSpPr>
          <p:grpSpPr>
            <a:xfrm>
              <a:off x="5008320" y="1723755"/>
              <a:ext cx="127800" cy="246600"/>
              <a:chOff x="5008320" y="1723755"/>
              <a:chExt cx="127800" cy="2466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14:cNvPr>
                  <p14:cNvContentPartPr/>
                  <p14:nvPr/>
                </p14:nvContentPartPr>
                <p14:xfrm>
                  <a:off x="5067000" y="1723755"/>
                  <a:ext cx="4320" cy="61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49000" y="1705755"/>
                    <a:ext cx="399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14:cNvPr>
                  <p14:cNvContentPartPr/>
                  <p14:nvPr/>
                </p14:nvContentPartPr>
                <p14:xfrm>
                  <a:off x="5008320" y="1724835"/>
                  <a:ext cx="127800" cy="2455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990371" y="1706809"/>
                    <a:ext cx="163340" cy="2812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14:cNvPr>
                <p14:cNvContentPartPr/>
                <p14:nvPr/>
              </p14:nvContentPartPr>
              <p14:xfrm>
                <a:off x="6612840" y="3429795"/>
                <a:ext cx="21780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4840" y="3411795"/>
                  <a:ext cx="253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14:cNvPr>
                <p14:cNvContentPartPr/>
                <p14:nvPr/>
              </p14:nvContentPartPr>
              <p14:xfrm>
                <a:off x="5883840" y="1881795"/>
                <a:ext cx="615240" cy="540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5829" y="1863807"/>
                  <a:ext cx="650901" cy="57561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42BC3A-DDFE-E48A-A4B1-571A2C43FD5A}"/>
              </a:ext>
            </a:extLst>
          </p:cNvPr>
          <p:cNvSpPr txBox="1"/>
          <p:nvPr/>
        </p:nvSpPr>
        <p:spPr>
          <a:xfrm>
            <a:off x="6019800" y="4419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NxN</a:t>
            </a:r>
            <a:r>
              <a:rPr lang="en-US" b="1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2208919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E99FF-724C-0F58-85EE-9778BC0A630F}"/>
              </a:ext>
            </a:extLst>
          </p:cNvPr>
          <p:cNvSpPr txBox="1"/>
          <p:nvPr/>
        </p:nvSpPr>
        <p:spPr>
          <a:xfrm>
            <a:off x="9906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 panel with high co-expression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320339-E031-CA61-49F6-685D6078870B}"/>
              </a:ext>
            </a:extLst>
          </p:cNvPr>
          <p:cNvGrpSpPr/>
          <p:nvPr/>
        </p:nvGrpSpPr>
        <p:grpSpPr>
          <a:xfrm>
            <a:off x="947029" y="1447800"/>
            <a:ext cx="2634371" cy="2895600"/>
            <a:chOff x="947029" y="1066800"/>
            <a:chExt cx="2634371" cy="28956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5D43AA-A557-620F-7F5C-70DC38494CD6}"/>
                </a:ext>
              </a:extLst>
            </p:cNvPr>
            <p:cNvGrpSpPr/>
            <p:nvPr/>
          </p:nvGrpSpPr>
          <p:grpSpPr>
            <a:xfrm>
              <a:off x="947029" y="1066800"/>
              <a:ext cx="2634371" cy="2895600"/>
              <a:chOff x="914400" y="1143000"/>
              <a:chExt cx="3276600" cy="32004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505C6D-036A-4B4B-2439-38E8E484A6CF}"/>
                  </a:ext>
                </a:extLst>
              </p:cNvPr>
              <p:cNvCxnSpPr/>
              <p:nvPr/>
            </p:nvCxnSpPr>
            <p:spPr>
              <a:xfrm>
                <a:off x="914400" y="1143000"/>
                <a:ext cx="0" cy="32004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67C1E3-29CA-A3BE-B5FA-EB8EFC091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4343400"/>
                <a:ext cx="3276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14:cNvPr>
                  <p14:cNvContentPartPr/>
                  <p14:nvPr/>
                </p14:nvContentPartPr>
                <p14:xfrm>
                  <a:off x="1241640" y="3581715"/>
                  <a:ext cx="612360" cy="497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9690" y="3561816"/>
                    <a:ext cx="656708" cy="537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14:cNvPr>
                  <p14:cNvContentPartPr/>
                  <p14:nvPr/>
                </p14:nvContentPartPr>
                <p14:xfrm rot="2441871">
                  <a:off x="1018809" y="1517169"/>
                  <a:ext cx="677520" cy="618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441871">
                    <a:off x="996419" y="1497667"/>
                    <a:ext cx="721852" cy="65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14:cNvPr>
                  <p14:cNvContentPartPr/>
                  <p14:nvPr/>
                </p14:nvContentPartPr>
                <p14:xfrm rot="2316913">
                  <a:off x="2804681" y="3524890"/>
                  <a:ext cx="826559" cy="627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2316913">
                    <a:off x="2782293" y="3504996"/>
                    <a:ext cx="870887" cy="66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14:cNvPr>
                  <p14:cNvContentPartPr/>
                  <p14:nvPr/>
                </p14:nvContentPartPr>
                <p14:xfrm rot="672501">
                  <a:off x="1468346" y="3641592"/>
                  <a:ext cx="1667880" cy="381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672501">
                    <a:off x="1445958" y="3621698"/>
                    <a:ext cx="1712208" cy="42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14:cNvPr>
                  <p14:cNvContentPartPr/>
                  <p14:nvPr/>
                </p14:nvContentPartPr>
                <p14:xfrm>
                  <a:off x="1208160" y="2083755"/>
                  <a:ext cx="381240" cy="1583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85787" y="2063860"/>
                    <a:ext cx="425539" cy="162303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5FA6D-5894-756E-14E6-1FF76B375E9E}"/>
                  </a:ext>
                </a:extLst>
              </p:cNvPr>
              <p:cNvGrpSpPr/>
              <p:nvPr/>
            </p:nvGrpSpPr>
            <p:grpSpPr>
              <a:xfrm>
                <a:off x="1166760" y="2130555"/>
                <a:ext cx="1119600" cy="1670400"/>
                <a:chOff x="1166760" y="2130555"/>
                <a:chExt cx="1119600" cy="1670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760" y="2130555"/>
                    <a:ext cx="383040" cy="1543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144386" y="2111060"/>
                      <a:ext cx="427340" cy="15827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9520" y="3720315"/>
                    <a:ext cx="22320" cy="4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987646" y="3701071"/>
                      <a:ext cx="66514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9240" y="3694395"/>
                    <a:ext cx="124920" cy="39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97301" y="3674395"/>
                      <a:ext cx="169246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8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40" y="3781155"/>
                    <a:ext cx="79920" cy="198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84116" y="3761355"/>
                      <a:ext cx="124122" cy="590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14:cNvPr>
                  <p14:cNvContentPartPr/>
                  <p14:nvPr/>
                </p14:nvContentPartPr>
                <p14:xfrm rot="645197">
                  <a:off x="1302179" y="2172725"/>
                  <a:ext cx="378720" cy="1403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 rot="645197">
                    <a:off x="1280244" y="2152832"/>
                    <a:ext cx="423038" cy="1443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14:cNvPr>
                  <p14:cNvContentPartPr/>
                  <p14:nvPr/>
                </p14:nvContentPartPr>
                <p14:xfrm>
                  <a:off x="1821583" y="1732547"/>
                  <a:ext cx="497160" cy="17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816208" y="1727736"/>
                    <a:ext cx="507909" cy="27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14:cNvPr>
                  <p14:cNvContentPartPr/>
                  <p14:nvPr/>
                </p14:nvContentPartPr>
                <p14:xfrm>
                  <a:off x="2295467" y="1648326"/>
                  <a:ext cx="124200" cy="1789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90086" y="1643555"/>
                    <a:ext cx="134961" cy="188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14:cNvPr>
                  <p14:cNvContentPartPr/>
                  <p14:nvPr/>
                </p14:nvContentPartPr>
                <p14:xfrm>
                  <a:off x="3203060" y="2945746"/>
                  <a:ext cx="20520" cy="513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97707" y="2940974"/>
                    <a:ext cx="31226" cy="522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14:cNvPr>
                  <p14:cNvContentPartPr/>
                  <p14:nvPr/>
                </p14:nvContentPartPr>
                <p14:xfrm>
                  <a:off x="3053680" y="3332747"/>
                  <a:ext cx="303840" cy="154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048310" y="3327969"/>
                    <a:ext cx="314580" cy="163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7606CA-2645-0C9A-C21F-8CF0DD4D2073}"/>
                </a:ext>
              </a:extLst>
            </p:cNvPr>
            <p:cNvSpPr txBox="1"/>
            <p:nvPr/>
          </p:nvSpPr>
          <p:spPr>
            <a:xfrm>
              <a:off x="1676400" y="16764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Normal compensation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F59D2-88AD-4781-37A2-91A018BB320F}"/>
              </a:ext>
            </a:extLst>
          </p:cNvPr>
          <p:cNvGrpSpPr/>
          <p:nvPr/>
        </p:nvGrpSpPr>
        <p:grpSpPr>
          <a:xfrm>
            <a:off x="5562600" y="1447800"/>
            <a:ext cx="2634371" cy="2895600"/>
            <a:chOff x="4680829" y="1066800"/>
            <a:chExt cx="2634371" cy="28956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347B8B-89C6-992C-E31C-E35E8CB71DE8}"/>
                </a:ext>
              </a:extLst>
            </p:cNvPr>
            <p:cNvCxnSpPr/>
            <p:nvPr/>
          </p:nvCxnSpPr>
          <p:spPr>
            <a:xfrm>
              <a:off x="4680829" y="1066800"/>
              <a:ext cx="0" cy="289560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EB9A8D-A966-AB31-8F5D-1BB0870C5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0829" y="3962400"/>
              <a:ext cx="2634371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14:cNvPr>
                <p14:cNvContentPartPr/>
                <p14:nvPr/>
              </p14:nvContentPartPr>
              <p14:xfrm>
                <a:off x="4943928" y="3273256"/>
                <a:ext cx="492335" cy="450463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26280" y="3255252"/>
                  <a:ext cx="527991" cy="48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14:cNvPr>
                <p14:cNvContentPartPr/>
                <p14:nvPr/>
              </p14:nvContentPartPr>
              <p14:xfrm>
                <a:off x="4817160" y="2906355"/>
                <a:ext cx="1170360" cy="93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9520" y="2888715"/>
                  <a:ext cx="120600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14:cNvPr>
                <p14:cNvContentPartPr/>
                <p14:nvPr/>
              </p14:nvContentPartPr>
              <p14:xfrm>
                <a:off x="5838840" y="1735995"/>
                <a:ext cx="894600" cy="794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20840" y="1717995"/>
                  <a:ext cx="930240" cy="83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FE6BDE3-3DA1-BF8C-D383-F4435F4654FE}"/>
                </a:ext>
              </a:extLst>
            </p:cNvPr>
            <p:cNvGrpSpPr/>
            <p:nvPr/>
          </p:nvGrpSpPr>
          <p:grpSpPr>
            <a:xfrm>
              <a:off x="5008320" y="1723755"/>
              <a:ext cx="127800" cy="246600"/>
              <a:chOff x="5008320" y="1723755"/>
              <a:chExt cx="127800" cy="2466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14:cNvPr>
                  <p14:cNvContentPartPr/>
                  <p14:nvPr/>
                </p14:nvContentPartPr>
                <p14:xfrm>
                  <a:off x="5067000" y="1723755"/>
                  <a:ext cx="4320" cy="61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49360" y="1705755"/>
                    <a:ext cx="399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14:cNvPr>
                  <p14:cNvContentPartPr/>
                  <p14:nvPr/>
                </p14:nvContentPartPr>
                <p14:xfrm>
                  <a:off x="5008320" y="1724835"/>
                  <a:ext cx="127800" cy="2455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990320" y="1707195"/>
                    <a:ext cx="163440" cy="28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14:cNvPr>
                <p14:cNvContentPartPr/>
                <p14:nvPr/>
              </p14:nvContentPartPr>
              <p14:xfrm>
                <a:off x="6612840" y="3429795"/>
                <a:ext cx="21780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5200" y="3411795"/>
                  <a:ext cx="253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14:cNvPr>
                <p14:cNvContentPartPr/>
                <p14:nvPr/>
              </p14:nvContentPartPr>
              <p14:xfrm>
                <a:off x="5883840" y="1881795"/>
                <a:ext cx="615240" cy="540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6200" y="1863795"/>
                  <a:ext cx="650880" cy="57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964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E99FF-724C-0F58-85EE-9778BC0A630F}"/>
              </a:ext>
            </a:extLst>
          </p:cNvPr>
          <p:cNvSpPr txBox="1"/>
          <p:nvPr/>
        </p:nvSpPr>
        <p:spPr>
          <a:xfrm>
            <a:off x="9906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 panel with high co-expression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320339-E031-CA61-49F6-685D6078870B}"/>
              </a:ext>
            </a:extLst>
          </p:cNvPr>
          <p:cNvGrpSpPr/>
          <p:nvPr/>
        </p:nvGrpSpPr>
        <p:grpSpPr>
          <a:xfrm>
            <a:off x="947029" y="1447800"/>
            <a:ext cx="2634371" cy="2895600"/>
            <a:chOff x="947029" y="1066800"/>
            <a:chExt cx="2634371" cy="28956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5D43AA-A557-620F-7F5C-70DC38494CD6}"/>
                </a:ext>
              </a:extLst>
            </p:cNvPr>
            <p:cNvGrpSpPr/>
            <p:nvPr/>
          </p:nvGrpSpPr>
          <p:grpSpPr>
            <a:xfrm>
              <a:off x="947029" y="1066800"/>
              <a:ext cx="2634371" cy="2895600"/>
              <a:chOff x="914400" y="1143000"/>
              <a:chExt cx="3276600" cy="32004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505C6D-036A-4B4B-2439-38E8E484A6CF}"/>
                  </a:ext>
                </a:extLst>
              </p:cNvPr>
              <p:cNvCxnSpPr/>
              <p:nvPr/>
            </p:nvCxnSpPr>
            <p:spPr>
              <a:xfrm>
                <a:off x="914400" y="1143000"/>
                <a:ext cx="0" cy="32004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67C1E3-29CA-A3BE-B5FA-EB8EFC091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4343400"/>
                <a:ext cx="3276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14:cNvPr>
                  <p14:cNvContentPartPr/>
                  <p14:nvPr/>
                </p14:nvContentPartPr>
                <p14:xfrm>
                  <a:off x="1241640" y="3581715"/>
                  <a:ext cx="612360" cy="497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9242" y="3561816"/>
                    <a:ext cx="656708" cy="537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14:cNvPr>
                  <p14:cNvContentPartPr/>
                  <p14:nvPr/>
                </p14:nvContentPartPr>
                <p14:xfrm rot="2441871">
                  <a:off x="1018809" y="1517169"/>
                  <a:ext cx="677520" cy="618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441871">
                    <a:off x="996419" y="1497269"/>
                    <a:ext cx="721852" cy="65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14:cNvPr>
                  <p14:cNvContentPartPr/>
                  <p14:nvPr/>
                </p14:nvContentPartPr>
                <p14:xfrm rot="2316913">
                  <a:off x="2804681" y="3524890"/>
                  <a:ext cx="826559" cy="627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2316913">
                    <a:off x="2782293" y="3504996"/>
                    <a:ext cx="870887" cy="66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14:cNvPr>
                  <p14:cNvContentPartPr/>
                  <p14:nvPr/>
                </p14:nvContentPartPr>
                <p14:xfrm rot="672501">
                  <a:off x="1468346" y="3641592"/>
                  <a:ext cx="1667880" cy="381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672501">
                    <a:off x="1445958" y="3621698"/>
                    <a:ext cx="1712208" cy="42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14:cNvPr>
                  <p14:cNvContentPartPr/>
                  <p14:nvPr/>
                </p14:nvContentPartPr>
                <p14:xfrm>
                  <a:off x="1208160" y="2083755"/>
                  <a:ext cx="381240" cy="1583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85787" y="2063865"/>
                    <a:ext cx="425539" cy="16230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5FA6D-5894-756E-14E6-1FF76B375E9E}"/>
                  </a:ext>
                </a:extLst>
              </p:cNvPr>
              <p:cNvGrpSpPr/>
              <p:nvPr/>
            </p:nvGrpSpPr>
            <p:grpSpPr>
              <a:xfrm>
                <a:off x="1166760" y="2130555"/>
                <a:ext cx="1119600" cy="1670400"/>
                <a:chOff x="1166760" y="2130555"/>
                <a:chExt cx="1119600" cy="1670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760" y="2130555"/>
                    <a:ext cx="383040" cy="1543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144386" y="2110662"/>
                      <a:ext cx="427340" cy="15827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9520" y="3720315"/>
                    <a:ext cx="22320" cy="4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986744" y="3698715"/>
                      <a:ext cx="67416" cy="47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9240" y="3694395"/>
                    <a:ext cx="124920" cy="39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96853" y="3674595"/>
                      <a:ext cx="169246" cy="78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8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40" y="3781155"/>
                    <a:ext cx="79920" cy="198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84116" y="3761355"/>
                      <a:ext cx="124122" cy="590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14:cNvPr>
                  <p14:cNvContentPartPr/>
                  <p14:nvPr/>
                </p14:nvContentPartPr>
                <p14:xfrm rot="645197">
                  <a:off x="1302179" y="2172725"/>
                  <a:ext cx="378720" cy="1403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 rot="645197">
                    <a:off x="1279796" y="2152838"/>
                    <a:ext cx="423038" cy="144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14:cNvPr>
                  <p14:cNvContentPartPr/>
                  <p14:nvPr/>
                </p14:nvContentPartPr>
                <p14:xfrm>
                  <a:off x="1821583" y="1732547"/>
                  <a:ext cx="497160" cy="17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816208" y="1727843"/>
                    <a:ext cx="507909" cy="2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14:cNvPr>
                  <p14:cNvContentPartPr/>
                  <p14:nvPr/>
                </p14:nvContentPartPr>
                <p14:xfrm>
                  <a:off x="2295467" y="1648326"/>
                  <a:ext cx="124200" cy="1789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90106" y="1643555"/>
                    <a:ext cx="134922" cy="188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14:cNvPr>
                  <p14:cNvContentPartPr/>
                  <p14:nvPr/>
                </p14:nvContentPartPr>
                <p14:xfrm>
                  <a:off x="3203060" y="2945746"/>
                  <a:ext cx="20520" cy="513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97707" y="2940974"/>
                    <a:ext cx="31226" cy="522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14:cNvPr>
                  <p14:cNvContentPartPr/>
                  <p14:nvPr/>
                </p14:nvContentPartPr>
                <p14:xfrm>
                  <a:off x="3053680" y="3332747"/>
                  <a:ext cx="303840" cy="154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048310" y="3327969"/>
                    <a:ext cx="314580" cy="163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7606CA-2645-0C9A-C21F-8CF0DD4D2073}"/>
                </a:ext>
              </a:extLst>
            </p:cNvPr>
            <p:cNvSpPr txBox="1"/>
            <p:nvPr/>
          </p:nvSpPr>
          <p:spPr>
            <a:xfrm>
              <a:off x="1676400" y="16764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Normal compensation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F59D2-88AD-4781-37A2-91A018BB320F}"/>
              </a:ext>
            </a:extLst>
          </p:cNvPr>
          <p:cNvGrpSpPr/>
          <p:nvPr/>
        </p:nvGrpSpPr>
        <p:grpSpPr>
          <a:xfrm>
            <a:off x="5562600" y="1447800"/>
            <a:ext cx="2634371" cy="2895600"/>
            <a:chOff x="4680829" y="1066800"/>
            <a:chExt cx="2634371" cy="28956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347B8B-89C6-992C-E31C-E35E8CB71DE8}"/>
                </a:ext>
              </a:extLst>
            </p:cNvPr>
            <p:cNvCxnSpPr/>
            <p:nvPr/>
          </p:nvCxnSpPr>
          <p:spPr>
            <a:xfrm>
              <a:off x="4680829" y="1066800"/>
              <a:ext cx="0" cy="289560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EB9A8D-A966-AB31-8F5D-1BB0870C5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0829" y="3962400"/>
              <a:ext cx="2634371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14:cNvPr>
                <p14:cNvContentPartPr/>
                <p14:nvPr/>
              </p14:nvContentPartPr>
              <p14:xfrm>
                <a:off x="4943928" y="3273256"/>
                <a:ext cx="492335" cy="450463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96FF2D-1798-F8BE-D07F-4200CA664D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25920" y="3255252"/>
                  <a:ext cx="527991" cy="48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14:cNvPr>
                <p14:cNvContentPartPr/>
                <p14:nvPr/>
              </p14:nvContentPartPr>
              <p14:xfrm>
                <a:off x="4817160" y="2906355"/>
                <a:ext cx="1170360" cy="93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5F1A96-7C5E-57B0-1BA2-876DEFD1DF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9154" y="2888355"/>
                  <a:ext cx="1206011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14:cNvPr>
                <p14:cNvContentPartPr/>
                <p14:nvPr/>
              </p14:nvContentPartPr>
              <p14:xfrm>
                <a:off x="5838840" y="1735995"/>
                <a:ext cx="894600" cy="794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8A5916-7D24-93F0-F622-7724226C6E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20840" y="1718003"/>
                  <a:ext cx="930240" cy="8301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FE6BDE3-3DA1-BF8C-D383-F4435F4654FE}"/>
                </a:ext>
              </a:extLst>
            </p:cNvPr>
            <p:cNvGrpSpPr/>
            <p:nvPr/>
          </p:nvGrpSpPr>
          <p:grpSpPr>
            <a:xfrm>
              <a:off x="5008320" y="1723755"/>
              <a:ext cx="127800" cy="246600"/>
              <a:chOff x="5008320" y="1723755"/>
              <a:chExt cx="127800" cy="2466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14:cNvPr>
                  <p14:cNvContentPartPr/>
                  <p14:nvPr/>
                </p14:nvContentPartPr>
                <p14:xfrm>
                  <a:off x="5067000" y="1723755"/>
                  <a:ext cx="4320" cy="61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076AE38-9496-009D-913D-6E6BA45A591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49000" y="1705755"/>
                    <a:ext cx="399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14:cNvPr>
                  <p14:cNvContentPartPr/>
                  <p14:nvPr/>
                </p14:nvContentPartPr>
                <p14:xfrm>
                  <a:off x="5008320" y="1724835"/>
                  <a:ext cx="127800" cy="2455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217FC95-68D9-F5BB-AB9C-7218D5212EB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990371" y="1706809"/>
                    <a:ext cx="163340" cy="28121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14:cNvPr>
                <p14:cNvContentPartPr/>
                <p14:nvPr/>
              </p14:nvContentPartPr>
              <p14:xfrm>
                <a:off x="6612840" y="3429795"/>
                <a:ext cx="21780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1BCE32-9AD5-42F5-68E5-2B8EE463AC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4840" y="3411795"/>
                  <a:ext cx="253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14:cNvPr>
                <p14:cNvContentPartPr/>
                <p14:nvPr/>
              </p14:nvContentPartPr>
              <p14:xfrm>
                <a:off x="5883840" y="1881795"/>
                <a:ext cx="615240" cy="540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89FFD2-8D28-98E4-0C0B-B9166FF0AF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5829" y="1863807"/>
                  <a:ext cx="650901" cy="5756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FD5E1E-0A5C-8281-4A4B-15FB4B79A87D}"/>
              </a:ext>
            </a:extLst>
          </p:cNvPr>
          <p:cNvGrpSpPr/>
          <p:nvPr/>
        </p:nvGrpSpPr>
        <p:grpSpPr>
          <a:xfrm>
            <a:off x="6779880" y="3019035"/>
            <a:ext cx="430920" cy="394920"/>
            <a:chOff x="6779880" y="3019035"/>
            <a:chExt cx="4309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4D5E0E-45CA-18FC-8CD0-CB3A73237EE8}"/>
                    </a:ext>
                  </a:extLst>
                </p14:cNvPr>
                <p14:cNvContentPartPr/>
                <p14:nvPr/>
              </p14:nvContentPartPr>
              <p14:xfrm>
                <a:off x="6800400" y="3019035"/>
                <a:ext cx="410400" cy="35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4D5E0E-45CA-18FC-8CD0-CB3A73237E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6080" y="3014715"/>
                  <a:ext cx="419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F217BB-F1A7-8C97-B4C4-D02BC541B4E7}"/>
                    </a:ext>
                  </a:extLst>
                </p14:cNvPr>
                <p14:cNvContentPartPr/>
                <p14:nvPr/>
              </p14:nvContentPartPr>
              <p14:xfrm>
                <a:off x="6779880" y="3267075"/>
                <a:ext cx="137160" cy="146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F217BB-F1A7-8C97-B4C4-D02BC541B4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5560" y="3262755"/>
                  <a:ext cx="14580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71931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E99FF-724C-0F58-85EE-9778BC0A630F}"/>
              </a:ext>
            </a:extLst>
          </p:cNvPr>
          <p:cNvSpPr txBox="1"/>
          <p:nvPr/>
        </p:nvSpPr>
        <p:spPr>
          <a:xfrm>
            <a:off x="9906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 panel with high co-expression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320339-E031-CA61-49F6-685D6078870B}"/>
              </a:ext>
            </a:extLst>
          </p:cNvPr>
          <p:cNvGrpSpPr/>
          <p:nvPr/>
        </p:nvGrpSpPr>
        <p:grpSpPr>
          <a:xfrm>
            <a:off x="947029" y="1447800"/>
            <a:ext cx="2634371" cy="2895600"/>
            <a:chOff x="947029" y="1066800"/>
            <a:chExt cx="2634371" cy="28956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5D43AA-A557-620F-7F5C-70DC38494CD6}"/>
                </a:ext>
              </a:extLst>
            </p:cNvPr>
            <p:cNvGrpSpPr/>
            <p:nvPr/>
          </p:nvGrpSpPr>
          <p:grpSpPr>
            <a:xfrm>
              <a:off x="947029" y="1066800"/>
              <a:ext cx="2634371" cy="2895600"/>
              <a:chOff x="914400" y="1143000"/>
              <a:chExt cx="3276600" cy="32004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505C6D-036A-4B4B-2439-38E8E484A6CF}"/>
                  </a:ext>
                </a:extLst>
              </p:cNvPr>
              <p:cNvCxnSpPr/>
              <p:nvPr/>
            </p:nvCxnSpPr>
            <p:spPr>
              <a:xfrm>
                <a:off x="914400" y="1143000"/>
                <a:ext cx="0" cy="32004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67C1E3-29CA-A3BE-B5FA-EB8EFC091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4343400"/>
                <a:ext cx="3276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14:cNvPr>
                  <p14:cNvContentPartPr/>
                  <p14:nvPr/>
                </p14:nvContentPartPr>
                <p14:xfrm>
                  <a:off x="1241640" y="3581715"/>
                  <a:ext cx="612360" cy="497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9242" y="3561816"/>
                    <a:ext cx="656708" cy="537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14:cNvPr>
                  <p14:cNvContentPartPr/>
                  <p14:nvPr/>
                </p14:nvContentPartPr>
                <p14:xfrm rot="2441871">
                  <a:off x="1018809" y="1517169"/>
                  <a:ext cx="677520" cy="618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441871">
                    <a:off x="996419" y="1497269"/>
                    <a:ext cx="721852" cy="65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14:cNvPr>
                  <p14:cNvContentPartPr/>
                  <p14:nvPr/>
                </p14:nvContentPartPr>
                <p14:xfrm rot="2316913">
                  <a:off x="2804681" y="3524890"/>
                  <a:ext cx="826559" cy="627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2316913">
                    <a:off x="2782293" y="3504996"/>
                    <a:ext cx="870887" cy="66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14:cNvPr>
                  <p14:cNvContentPartPr/>
                  <p14:nvPr/>
                </p14:nvContentPartPr>
                <p14:xfrm rot="672501">
                  <a:off x="1468346" y="3641592"/>
                  <a:ext cx="1667880" cy="381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672501">
                    <a:off x="1445958" y="3621698"/>
                    <a:ext cx="1712208" cy="42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14:cNvPr>
                  <p14:cNvContentPartPr/>
                  <p14:nvPr/>
                </p14:nvContentPartPr>
                <p14:xfrm>
                  <a:off x="1208160" y="2083755"/>
                  <a:ext cx="381240" cy="1583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85787" y="2063865"/>
                    <a:ext cx="425539" cy="16230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5FA6D-5894-756E-14E6-1FF76B375E9E}"/>
                  </a:ext>
                </a:extLst>
              </p:cNvPr>
              <p:cNvGrpSpPr/>
              <p:nvPr/>
            </p:nvGrpSpPr>
            <p:grpSpPr>
              <a:xfrm>
                <a:off x="1166760" y="2130555"/>
                <a:ext cx="1119600" cy="1670400"/>
                <a:chOff x="1166760" y="2130555"/>
                <a:chExt cx="1119600" cy="1670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760" y="2130555"/>
                    <a:ext cx="383040" cy="1543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144386" y="2110662"/>
                      <a:ext cx="427340" cy="15827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9520" y="3720315"/>
                    <a:ext cx="22320" cy="4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986744" y="3698715"/>
                      <a:ext cx="67416" cy="47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6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9240" y="3694395"/>
                    <a:ext cx="124920" cy="39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96853" y="3674595"/>
                      <a:ext cx="169246" cy="78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8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40" y="3781155"/>
                    <a:ext cx="79920" cy="198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84116" y="3761355"/>
                      <a:ext cx="124122" cy="590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14:cNvPr>
                  <p14:cNvContentPartPr/>
                  <p14:nvPr/>
                </p14:nvContentPartPr>
                <p14:xfrm rot="645197">
                  <a:off x="1302179" y="2172725"/>
                  <a:ext cx="378720" cy="1403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 rot="645197">
                    <a:off x="1279796" y="2152838"/>
                    <a:ext cx="423038" cy="144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14:cNvPr>
                  <p14:cNvContentPartPr/>
                  <p14:nvPr/>
                </p14:nvContentPartPr>
                <p14:xfrm>
                  <a:off x="1821583" y="1732547"/>
                  <a:ext cx="497160" cy="17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816208" y="1727843"/>
                    <a:ext cx="507909" cy="2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14:cNvPr>
                  <p14:cNvContentPartPr/>
                  <p14:nvPr/>
                </p14:nvContentPartPr>
                <p14:xfrm>
                  <a:off x="2295467" y="1648326"/>
                  <a:ext cx="124200" cy="1789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90106" y="1643555"/>
                    <a:ext cx="134922" cy="188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14:cNvPr>
                  <p14:cNvContentPartPr/>
                  <p14:nvPr/>
                </p14:nvContentPartPr>
                <p14:xfrm>
                  <a:off x="3203060" y="2945746"/>
                  <a:ext cx="20520" cy="513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97707" y="2940974"/>
                    <a:ext cx="31226" cy="522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14:cNvPr>
                  <p14:cNvContentPartPr/>
                  <p14:nvPr/>
                </p14:nvContentPartPr>
                <p14:xfrm>
                  <a:off x="3053680" y="3332747"/>
                  <a:ext cx="303840" cy="154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048310" y="3327969"/>
                    <a:ext cx="314580" cy="163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7606CA-2645-0C9A-C21F-8CF0DD4D2073}"/>
                </a:ext>
              </a:extLst>
            </p:cNvPr>
            <p:cNvSpPr txBox="1"/>
            <p:nvPr/>
          </p:nvSpPr>
          <p:spPr>
            <a:xfrm>
              <a:off x="1676400" y="16764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Normal compensation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4BD4B-22A3-1B73-7631-EFF242763C9D}"/>
              </a:ext>
            </a:extLst>
          </p:cNvPr>
          <p:cNvGrpSpPr/>
          <p:nvPr/>
        </p:nvGrpSpPr>
        <p:grpSpPr>
          <a:xfrm>
            <a:off x="5638800" y="1524000"/>
            <a:ext cx="2634371" cy="2928120"/>
            <a:chOff x="5638800" y="1524000"/>
            <a:chExt cx="2634371" cy="292812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F9F59D2-88AD-4781-37A2-91A018BB320F}"/>
                </a:ext>
              </a:extLst>
            </p:cNvPr>
            <p:cNvGrpSpPr/>
            <p:nvPr/>
          </p:nvGrpSpPr>
          <p:grpSpPr>
            <a:xfrm>
              <a:off x="5638800" y="1524000"/>
              <a:ext cx="2634371" cy="2928120"/>
              <a:chOff x="4680829" y="1066800"/>
              <a:chExt cx="2634371" cy="292812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9347B8B-89C6-992C-E31C-E35E8CB71DE8}"/>
                  </a:ext>
                </a:extLst>
              </p:cNvPr>
              <p:cNvCxnSpPr/>
              <p:nvPr/>
            </p:nvCxnSpPr>
            <p:spPr>
              <a:xfrm>
                <a:off x="4680829" y="1066800"/>
                <a:ext cx="0" cy="2895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EEB9A8D-A966-AB31-8F5D-1BB0870C5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0829" y="3962400"/>
                <a:ext cx="263437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D96FF2D-1798-F8BE-D07F-4200CA664D0A}"/>
                      </a:ext>
                    </a:extLst>
                  </p14:cNvPr>
                  <p14:cNvContentPartPr/>
                  <p14:nvPr/>
                </p14:nvContentPartPr>
                <p14:xfrm>
                  <a:off x="4943928" y="3273256"/>
                  <a:ext cx="492335" cy="450463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D96FF2D-1798-F8BE-D07F-4200CA664D0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925920" y="3255252"/>
                    <a:ext cx="527991" cy="486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65F1A96-7C5E-57B0-1BA2-876DEFD1DF55}"/>
                      </a:ext>
                    </a:extLst>
                  </p14:cNvPr>
                  <p14:cNvContentPartPr/>
                  <p14:nvPr/>
                </p14:nvContentPartPr>
                <p14:xfrm>
                  <a:off x="4817160" y="2906355"/>
                  <a:ext cx="1170360" cy="9356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65F1A96-7C5E-57B0-1BA2-876DEFD1DF5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799154" y="2888355"/>
                    <a:ext cx="1206011" cy="9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4C8A5916-7D24-93F0-F622-7724226C6E9A}"/>
                      </a:ext>
                    </a:extLst>
                  </p14:cNvPr>
                  <p14:cNvContentPartPr/>
                  <p14:nvPr/>
                </p14:nvContentPartPr>
                <p14:xfrm>
                  <a:off x="4680829" y="3200400"/>
                  <a:ext cx="894600" cy="7945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4C8A5916-7D24-93F0-F622-7724226C6E9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62829" y="3182408"/>
                    <a:ext cx="930240" cy="83014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E6BDE3-3DA1-BF8C-D383-F4435F4654FE}"/>
                  </a:ext>
                </a:extLst>
              </p:cNvPr>
              <p:cNvGrpSpPr/>
              <p:nvPr/>
            </p:nvGrpSpPr>
            <p:grpSpPr>
              <a:xfrm>
                <a:off x="5008320" y="1723755"/>
                <a:ext cx="127800" cy="246600"/>
                <a:chOff x="5008320" y="1723755"/>
                <a:chExt cx="127800" cy="2466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6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5076AE38-9496-009D-913D-6E6BA45A59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67000" y="1723755"/>
                    <a:ext cx="4320" cy="6120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076AE38-9496-009D-913D-6E6BA45A591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5049000" y="1705755"/>
                      <a:ext cx="3996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8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2217FC95-68D9-F5BB-AB9C-7218D5212E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8320" y="1724835"/>
                    <a:ext cx="127800" cy="24552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2217FC95-68D9-F5BB-AB9C-7218D5212EB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990371" y="1706809"/>
                      <a:ext cx="163340" cy="2812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EA1BCE32-9AD5-42F5-68E5-2B8EE463AC51}"/>
                      </a:ext>
                    </a:extLst>
                  </p14:cNvPr>
                  <p14:cNvContentPartPr/>
                  <p14:nvPr/>
                </p14:nvContentPartPr>
                <p14:xfrm>
                  <a:off x="6612840" y="3429795"/>
                  <a:ext cx="217800" cy="165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EA1BCE32-9AD5-42F5-68E5-2B8EE463AC5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594840" y="3411795"/>
                    <a:ext cx="25344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B89FFD2-8D28-98E4-0C0B-B9166FF0AF8A}"/>
                      </a:ext>
                    </a:extLst>
                  </p14:cNvPr>
                  <p14:cNvContentPartPr/>
                  <p14:nvPr/>
                </p14:nvContentPartPr>
                <p14:xfrm>
                  <a:off x="4833229" y="2962275"/>
                  <a:ext cx="615240" cy="5400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B89FFD2-8D28-98E4-0C0B-B9166FF0AF8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815218" y="2944287"/>
                    <a:ext cx="650901" cy="5756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5FD5E1E-0A5C-8281-4A4B-15FB4B79A87D}"/>
                </a:ext>
              </a:extLst>
            </p:cNvPr>
            <p:cNvGrpSpPr/>
            <p:nvPr/>
          </p:nvGrpSpPr>
          <p:grpSpPr>
            <a:xfrm>
              <a:off x="6779880" y="3019035"/>
              <a:ext cx="430920" cy="394920"/>
              <a:chOff x="6779880" y="3019035"/>
              <a:chExt cx="430920" cy="39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B4D5E0E-45CA-18FC-8CD0-CB3A73237EE8}"/>
                      </a:ext>
                    </a:extLst>
                  </p14:cNvPr>
                  <p14:cNvContentPartPr/>
                  <p14:nvPr/>
                </p14:nvContentPartPr>
                <p14:xfrm>
                  <a:off x="6800400" y="3019035"/>
                  <a:ext cx="410400" cy="3578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B4D5E0E-45CA-18FC-8CD0-CB3A73237EE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796080" y="3014715"/>
                    <a:ext cx="41904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4F217BB-F1A7-8C97-B4C4-D02BC541B4E7}"/>
                      </a:ext>
                    </a:extLst>
                  </p14:cNvPr>
                  <p14:cNvContentPartPr/>
                  <p14:nvPr/>
                </p14:nvContentPartPr>
                <p14:xfrm>
                  <a:off x="6779880" y="3267075"/>
                  <a:ext cx="137160" cy="1468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4F217BB-F1A7-8C97-B4C4-D02BC541B4E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75560" y="3262755"/>
                    <a:ext cx="145800" cy="155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463159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EE99FF-724C-0F58-85EE-9778BC0A630F}"/>
              </a:ext>
            </a:extLst>
          </p:cNvPr>
          <p:cNvSpPr txBox="1"/>
          <p:nvPr/>
        </p:nvSpPr>
        <p:spPr>
          <a:xfrm>
            <a:off x="9906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 panel with high co-expression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320339-E031-CA61-49F6-685D6078870B}"/>
              </a:ext>
            </a:extLst>
          </p:cNvPr>
          <p:cNvGrpSpPr/>
          <p:nvPr/>
        </p:nvGrpSpPr>
        <p:grpSpPr>
          <a:xfrm>
            <a:off x="947029" y="1447800"/>
            <a:ext cx="2634371" cy="2895600"/>
            <a:chOff x="947029" y="1066800"/>
            <a:chExt cx="2634371" cy="28956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5D43AA-A557-620F-7F5C-70DC38494CD6}"/>
                </a:ext>
              </a:extLst>
            </p:cNvPr>
            <p:cNvGrpSpPr/>
            <p:nvPr/>
          </p:nvGrpSpPr>
          <p:grpSpPr>
            <a:xfrm>
              <a:off x="947029" y="1066800"/>
              <a:ext cx="2634371" cy="2895600"/>
              <a:chOff x="914400" y="1143000"/>
              <a:chExt cx="3276600" cy="32004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505C6D-036A-4B4B-2439-38E8E484A6CF}"/>
                  </a:ext>
                </a:extLst>
              </p:cNvPr>
              <p:cNvCxnSpPr/>
              <p:nvPr/>
            </p:nvCxnSpPr>
            <p:spPr>
              <a:xfrm>
                <a:off x="914400" y="1143000"/>
                <a:ext cx="0" cy="32004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67C1E3-29CA-A3BE-B5FA-EB8EFC0912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4343400"/>
                <a:ext cx="3276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14:cNvPr>
                  <p14:cNvContentPartPr/>
                  <p14:nvPr/>
                </p14:nvContentPartPr>
                <p14:xfrm>
                  <a:off x="1241640" y="3581715"/>
                  <a:ext cx="612360" cy="497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BA593DD-3E6D-42FC-D22B-6D833D5F7AE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19242" y="3561816"/>
                    <a:ext cx="656708" cy="537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14:cNvPr>
                  <p14:cNvContentPartPr/>
                  <p14:nvPr/>
                </p14:nvContentPartPr>
                <p14:xfrm rot="2441871">
                  <a:off x="1018809" y="1517169"/>
                  <a:ext cx="677520" cy="618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51D931E-7AE0-148B-550D-89F1EEEB61B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2441871">
                    <a:off x="996419" y="1497269"/>
                    <a:ext cx="721852" cy="65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14:cNvPr>
                  <p14:cNvContentPartPr/>
                  <p14:nvPr/>
                </p14:nvContentPartPr>
                <p14:xfrm rot="2316913">
                  <a:off x="2804681" y="3524890"/>
                  <a:ext cx="826559" cy="627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3746203-2253-47DF-0CE1-9AB468A24B2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2316913">
                    <a:off x="2782293" y="3504996"/>
                    <a:ext cx="870887" cy="667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14:cNvPr>
                  <p14:cNvContentPartPr/>
                  <p14:nvPr/>
                </p14:nvContentPartPr>
                <p14:xfrm rot="672501">
                  <a:off x="1468346" y="3641592"/>
                  <a:ext cx="1667880" cy="3819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6DBD6F1-1502-763C-B337-AC0A1617FB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rot="672501">
                    <a:off x="1445958" y="3621698"/>
                    <a:ext cx="1712208" cy="42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14:cNvPr>
                  <p14:cNvContentPartPr/>
                  <p14:nvPr/>
                </p14:nvContentPartPr>
                <p14:xfrm>
                  <a:off x="1208160" y="2083755"/>
                  <a:ext cx="381240" cy="1583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D7AEBB2-EF7E-7716-CCBF-4A1185C7BA0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85787" y="2063865"/>
                    <a:ext cx="425539" cy="16230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5FA6D-5894-756E-14E6-1FF76B375E9E}"/>
                  </a:ext>
                </a:extLst>
              </p:cNvPr>
              <p:cNvGrpSpPr/>
              <p:nvPr/>
            </p:nvGrpSpPr>
            <p:grpSpPr>
              <a:xfrm>
                <a:off x="1166760" y="2130555"/>
                <a:ext cx="1119600" cy="1670400"/>
                <a:chOff x="1166760" y="2130555"/>
                <a:chExt cx="1119600" cy="1670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760" y="2130555"/>
                    <a:ext cx="383040" cy="1543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F938BA42-2CA9-5812-4349-AC536E249E7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144386" y="2110662"/>
                      <a:ext cx="427340" cy="15827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6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9520" y="3720315"/>
                    <a:ext cx="22320" cy="4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0276CB9-CD28-C947-3C52-1B9DA1F9BCDF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86744" y="3698715"/>
                      <a:ext cx="67416" cy="47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8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19240" y="3694395"/>
                    <a:ext cx="124920" cy="39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8ED53717-C8AB-F2B8-48B7-2B993C6C2480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996853" y="3674595"/>
                      <a:ext cx="169246" cy="788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0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40" y="3781155"/>
                    <a:ext cx="79920" cy="198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529DE55-A43E-C60D-A7F9-1D6C1D33191E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184116" y="3761355"/>
                      <a:ext cx="124122" cy="590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14:cNvPr>
                  <p14:cNvContentPartPr/>
                  <p14:nvPr/>
                </p14:nvContentPartPr>
                <p14:xfrm rot="645197">
                  <a:off x="1302179" y="2172725"/>
                  <a:ext cx="378720" cy="1403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9242F0-DE1D-00F4-CBE7-CC2DC380EEB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 rot="645197">
                    <a:off x="1279796" y="2152838"/>
                    <a:ext cx="423038" cy="1443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14:cNvPr>
                  <p14:cNvContentPartPr/>
                  <p14:nvPr/>
                </p14:nvContentPartPr>
                <p14:xfrm>
                  <a:off x="1821583" y="1732547"/>
                  <a:ext cx="497160" cy="17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F269C3F-821C-EC2A-31D7-8AE0551DE94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16208" y="1727843"/>
                    <a:ext cx="507909" cy="2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14:cNvPr>
                  <p14:cNvContentPartPr/>
                  <p14:nvPr/>
                </p14:nvContentPartPr>
                <p14:xfrm>
                  <a:off x="2295467" y="1648326"/>
                  <a:ext cx="124200" cy="1789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23A59CA-4AE4-3EDC-A237-851B80C6DBA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290106" y="1643555"/>
                    <a:ext cx="134922" cy="188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14:cNvPr>
                  <p14:cNvContentPartPr/>
                  <p14:nvPr/>
                </p14:nvContentPartPr>
                <p14:xfrm>
                  <a:off x="3203060" y="2945746"/>
                  <a:ext cx="20520" cy="513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5B14472-DC78-F708-3AB6-FBB3BEBC428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197707" y="2940974"/>
                    <a:ext cx="31226" cy="522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14:cNvPr>
                  <p14:cNvContentPartPr/>
                  <p14:nvPr/>
                </p14:nvContentPartPr>
                <p14:xfrm>
                  <a:off x="3053680" y="3332747"/>
                  <a:ext cx="303840" cy="154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A7519B-B855-B76E-1281-A8460EB221C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048310" y="3327969"/>
                    <a:ext cx="314580" cy="163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7606CA-2645-0C9A-C21F-8CF0DD4D2073}"/>
                </a:ext>
              </a:extLst>
            </p:cNvPr>
            <p:cNvSpPr txBox="1"/>
            <p:nvPr/>
          </p:nvSpPr>
          <p:spPr>
            <a:xfrm>
              <a:off x="1676400" y="16764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Normal compensation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4BD4B-22A3-1B73-7631-EFF242763C9D}"/>
              </a:ext>
            </a:extLst>
          </p:cNvPr>
          <p:cNvGrpSpPr/>
          <p:nvPr/>
        </p:nvGrpSpPr>
        <p:grpSpPr>
          <a:xfrm>
            <a:off x="5638800" y="1524000"/>
            <a:ext cx="2634371" cy="2928120"/>
            <a:chOff x="5638800" y="1524000"/>
            <a:chExt cx="2634371" cy="292812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F9F59D2-88AD-4781-37A2-91A018BB320F}"/>
                </a:ext>
              </a:extLst>
            </p:cNvPr>
            <p:cNvGrpSpPr/>
            <p:nvPr/>
          </p:nvGrpSpPr>
          <p:grpSpPr>
            <a:xfrm>
              <a:off x="5638800" y="1524000"/>
              <a:ext cx="2634371" cy="2928120"/>
              <a:chOff x="4680829" y="1066800"/>
              <a:chExt cx="2634371" cy="292812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9347B8B-89C6-992C-E31C-E35E8CB71DE8}"/>
                  </a:ext>
                </a:extLst>
              </p:cNvPr>
              <p:cNvCxnSpPr/>
              <p:nvPr/>
            </p:nvCxnSpPr>
            <p:spPr>
              <a:xfrm>
                <a:off x="4680829" y="1066800"/>
                <a:ext cx="0" cy="2895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EEB9A8D-A966-AB31-8F5D-1BB0870C5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0829" y="3962400"/>
                <a:ext cx="2634371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D96FF2D-1798-F8BE-D07F-4200CA664D0A}"/>
                      </a:ext>
                    </a:extLst>
                  </p14:cNvPr>
                  <p14:cNvContentPartPr/>
                  <p14:nvPr/>
                </p14:nvContentPartPr>
                <p14:xfrm>
                  <a:off x="4943928" y="3273256"/>
                  <a:ext cx="492335" cy="450463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D96FF2D-1798-F8BE-D07F-4200CA664D0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925920" y="3255252"/>
                    <a:ext cx="527991" cy="486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65F1A96-7C5E-57B0-1BA2-876DEFD1DF55}"/>
                      </a:ext>
                    </a:extLst>
                  </p14:cNvPr>
                  <p14:cNvContentPartPr/>
                  <p14:nvPr/>
                </p14:nvContentPartPr>
                <p14:xfrm>
                  <a:off x="4817160" y="2906355"/>
                  <a:ext cx="1170360" cy="9356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65F1A96-7C5E-57B0-1BA2-876DEFD1DF5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799154" y="2888355"/>
                    <a:ext cx="1206011" cy="9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4C8A5916-7D24-93F0-F622-7724226C6E9A}"/>
                      </a:ext>
                    </a:extLst>
                  </p14:cNvPr>
                  <p14:cNvContentPartPr/>
                  <p14:nvPr/>
                </p14:nvContentPartPr>
                <p14:xfrm>
                  <a:off x="4680829" y="3200400"/>
                  <a:ext cx="894600" cy="7945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4C8A5916-7D24-93F0-F622-7724226C6E9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662829" y="3182408"/>
                    <a:ext cx="930240" cy="83014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E6BDE3-3DA1-BF8C-D383-F4435F4654FE}"/>
                  </a:ext>
                </a:extLst>
              </p:cNvPr>
              <p:cNvGrpSpPr/>
              <p:nvPr/>
            </p:nvGrpSpPr>
            <p:grpSpPr>
              <a:xfrm>
                <a:off x="5008320" y="1723755"/>
                <a:ext cx="127800" cy="246600"/>
                <a:chOff x="5008320" y="1723755"/>
                <a:chExt cx="127800" cy="2466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8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5076AE38-9496-009D-913D-6E6BA45A59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67000" y="1723755"/>
                    <a:ext cx="4320" cy="6120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5076AE38-9496-009D-913D-6E6BA45A591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5049000" y="1705755"/>
                      <a:ext cx="3996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0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2217FC95-68D9-F5BB-AB9C-7218D5212E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8320" y="1724835"/>
                    <a:ext cx="127800" cy="24552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2217FC95-68D9-F5BB-AB9C-7218D5212EB3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4990371" y="1706809"/>
                      <a:ext cx="163340" cy="2812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2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EA1BCE32-9AD5-42F5-68E5-2B8EE463AC51}"/>
                      </a:ext>
                    </a:extLst>
                  </p14:cNvPr>
                  <p14:cNvContentPartPr/>
                  <p14:nvPr/>
                </p14:nvContentPartPr>
                <p14:xfrm>
                  <a:off x="6612840" y="3429795"/>
                  <a:ext cx="217800" cy="165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EA1BCE32-9AD5-42F5-68E5-2B8EE463AC5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94840" y="3411795"/>
                    <a:ext cx="25344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B89FFD2-8D28-98E4-0C0B-B9166FF0AF8A}"/>
                      </a:ext>
                    </a:extLst>
                  </p14:cNvPr>
                  <p14:cNvContentPartPr/>
                  <p14:nvPr/>
                </p14:nvContentPartPr>
                <p14:xfrm>
                  <a:off x="4833229" y="2962275"/>
                  <a:ext cx="615240" cy="5400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B89FFD2-8D28-98E4-0C0B-B9166FF0AF8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15218" y="2944287"/>
                    <a:ext cx="650901" cy="5756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5FD5E1E-0A5C-8281-4A4B-15FB4B79A87D}"/>
                </a:ext>
              </a:extLst>
            </p:cNvPr>
            <p:cNvGrpSpPr/>
            <p:nvPr/>
          </p:nvGrpSpPr>
          <p:grpSpPr>
            <a:xfrm>
              <a:off x="6779880" y="3019035"/>
              <a:ext cx="430920" cy="394920"/>
              <a:chOff x="6779880" y="3019035"/>
              <a:chExt cx="430920" cy="39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5B4D5E0E-45CA-18FC-8CD0-CB3A73237EE8}"/>
                      </a:ext>
                    </a:extLst>
                  </p14:cNvPr>
                  <p14:cNvContentPartPr/>
                  <p14:nvPr/>
                </p14:nvContentPartPr>
                <p14:xfrm>
                  <a:off x="6800400" y="3019035"/>
                  <a:ext cx="410400" cy="3578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5B4D5E0E-45CA-18FC-8CD0-CB3A73237EE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796080" y="3014715"/>
                    <a:ext cx="41904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4F217BB-F1A7-8C97-B4C4-D02BC541B4E7}"/>
                      </a:ext>
                    </a:extLst>
                  </p14:cNvPr>
                  <p14:cNvContentPartPr/>
                  <p14:nvPr/>
                </p14:nvContentPartPr>
                <p14:xfrm>
                  <a:off x="6779880" y="3267075"/>
                  <a:ext cx="137160" cy="1468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4F217BB-F1A7-8C97-B4C4-D02BC541B4E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775560" y="3262755"/>
                    <a:ext cx="145800" cy="155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6891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B535921-65CE-ED34-9EB8-3B3D7087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48"/>
          <a:stretch>
            <a:fillRect/>
          </a:stretch>
        </p:blipFill>
        <p:spPr>
          <a:xfrm>
            <a:off x="657514" y="1431609"/>
            <a:ext cx="7860844" cy="4740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72A73D-3EEA-E16C-8CD5-0F9797F1FBD3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 successful unmixing</a:t>
            </a:r>
          </a:p>
        </p:txBody>
      </p:sp>
    </p:spTree>
    <p:extLst>
      <p:ext uri="{BB962C8B-B14F-4D97-AF65-F5344CB8AC3E}">
        <p14:creationId xmlns:p14="http://schemas.microsoft.com/office/powerpoint/2010/main" val="718663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7DEFC2-FA0A-BD72-B516-67E554AA092A}"/>
              </a:ext>
            </a:extLst>
          </p:cNvPr>
          <p:cNvGrpSpPr/>
          <p:nvPr/>
        </p:nvGrpSpPr>
        <p:grpSpPr>
          <a:xfrm>
            <a:off x="381000" y="2819400"/>
            <a:ext cx="1210176" cy="878011"/>
            <a:chOff x="7010400" y="1600200"/>
            <a:chExt cx="1600200" cy="1676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A4125F-76DD-32A1-DD18-4C2EEACFD480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154FF8-1E27-7ABB-86D5-57299DC3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66771976-1AE8-7C2E-D115-384F8DAD8C7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F50FB860-4F8F-823D-1B6A-55122A36AD5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3F325029-7C97-A7B4-6BBE-AB5C0FDC9896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A2B3A6-93B0-1238-6A91-88457C5ADD3F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5D9F16-38B3-19F0-03DD-04312F6BC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A8C73E-9507-29D6-6332-CC5427A188F3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7BCCB6-B703-404E-E291-6844461C91C5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FEDF5F-E259-5991-346F-54DCDB826E9D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3704FA-352E-C014-D922-90D6A48DE2B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6CA4A1-7D59-6AF1-4682-26D898896FF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F3CED7-A26D-50CA-8900-E0DFFFCA37C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495CD-D18C-D093-ADA1-5B951CEEEDB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5CE091-79E6-EB52-AB96-D9325728703E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67E720-7357-706F-A5C9-1F90678BEED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F17244-E817-C3F2-6B1B-EE173DF0E31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502B4F-6BA6-E1AC-3D85-3C718F7D169A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7CB704-6EB6-8B9B-AD8C-2B9ABB4AE7D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CA67B9-D41F-CB22-5FE3-2A3FB73805A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2E6555-568E-B796-9E93-30540E789F25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8322DD-C409-2C6A-B8B2-E09C2A692018}"/>
              </a:ext>
            </a:extLst>
          </p:cNvPr>
          <p:cNvGrpSpPr/>
          <p:nvPr/>
        </p:nvGrpSpPr>
        <p:grpSpPr>
          <a:xfrm>
            <a:off x="7315200" y="2743200"/>
            <a:ext cx="1210176" cy="878011"/>
            <a:chOff x="6324600" y="1295400"/>
            <a:chExt cx="1295400" cy="13170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AE0C86-1A8F-B54B-F733-52F16F365DDB}"/>
                </a:ext>
              </a:extLst>
            </p:cNvPr>
            <p:cNvGrpSpPr/>
            <p:nvPr/>
          </p:nvGrpSpPr>
          <p:grpSpPr>
            <a:xfrm>
              <a:off x="6324600" y="1295400"/>
              <a:ext cx="1295400" cy="1317016"/>
              <a:chOff x="7010400" y="1600200"/>
              <a:chExt cx="1600200" cy="16764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471740D-2748-6064-F93F-018A4CFB0D77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034C7D3-C6D0-2A66-2418-4CFA90D08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7" name="Star: 5 Points 46">
                  <a:extLst>
                    <a:ext uri="{FF2B5EF4-FFF2-40B4-BE49-F238E27FC236}">
                      <a16:creationId xmlns:a16="http://schemas.microsoft.com/office/drawing/2014/main" id="{43D767E6-F6A4-237A-1F87-3BCCEE0F867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Star: 5 Points 47">
                  <a:extLst>
                    <a:ext uri="{FF2B5EF4-FFF2-40B4-BE49-F238E27FC236}">
                      <a16:creationId xmlns:a16="http://schemas.microsoft.com/office/drawing/2014/main" id="{86E423C1-9F74-5747-CD26-0BAF5207B283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Star: 5 Points 48">
                  <a:extLst>
                    <a:ext uri="{FF2B5EF4-FFF2-40B4-BE49-F238E27FC236}">
                      <a16:creationId xmlns:a16="http://schemas.microsoft.com/office/drawing/2014/main" id="{D8B0BA23-909F-F833-E08C-EEEBC9B5D323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CA7FB099-7CF2-61DF-5C2C-8CC544111EBA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7180BACC-BA55-EC64-8C4D-38AC68162052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279626D0-6835-6DCE-2FC5-98A22822A6FF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A27FE11-C4C3-5331-D375-E20CB88347DF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E51FE4C-E337-AF65-E91C-69E44F062D4A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818102-05E0-27DA-97F6-258AAE90D098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19FE0D7-A753-2A6C-6B9D-98CA92034A3C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6B67294-1009-A4B1-D689-51699FEC4C4A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8626F08-EFB2-DEB7-DE8E-FA53F7D17173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5B5592-1E2B-6BDA-1506-C28109730982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6450175-334D-9CEA-6781-A62FB90A62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6A2B9E-63C5-F669-A8F7-5474EB848D2D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F5DC4F-1F5C-2AB8-6340-40AA44D926EE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EEA09D-B2B5-4724-57C9-07BAC6F8BA35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930B63-CD10-A6CA-74C9-3C19D3B0FE7D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1E58761-D630-18C1-69D2-08568A591CF6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F58E04B-C55A-A052-5C8F-6FE9E6C16C10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25870F-AA9B-772B-4360-86A5F165408D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4CD538C-A2B5-43B7-3B72-0294CB86026A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3438EE8C-DADD-4223-1D39-527174CE970A}"/>
                </a:ext>
              </a:extLst>
            </p:cNvPr>
            <p:cNvSpPr/>
            <p:nvPr/>
          </p:nvSpPr>
          <p:spPr>
            <a:xfrm>
              <a:off x="67818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42221D6D-C2D0-D33C-9059-5FCE98FC558C}"/>
                </a:ext>
              </a:extLst>
            </p:cNvPr>
            <p:cNvSpPr/>
            <p:nvPr/>
          </p:nvSpPr>
          <p:spPr>
            <a:xfrm>
              <a:off x="66294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4820010E-79E3-0E5C-2A94-703B131F975E}"/>
                </a:ext>
              </a:extLst>
            </p:cNvPr>
            <p:cNvSpPr/>
            <p:nvPr/>
          </p:nvSpPr>
          <p:spPr>
            <a:xfrm>
              <a:off x="6934200" y="2286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A4847F61-2D1C-D165-1790-09F0D9023FD7}"/>
                </a:ext>
              </a:extLst>
            </p:cNvPr>
            <p:cNvSpPr/>
            <p:nvPr/>
          </p:nvSpPr>
          <p:spPr>
            <a:xfrm>
              <a:off x="7086600" y="1600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3AB60DB8-FA40-9D46-0961-7EEEB04E3893}"/>
                </a:ext>
              </a:extLst>
            </p:cNvPr>
            <p:cNvSpPr/>
            <p:nvPr/>
          </p:nvSpPr>
          <p:spPr>
            <a:xfrm>
              <a:off x="6858000" y="1524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tar: 5 Points 57">
              <a:extLst>
                <a:ext uri="{FF2B5EF4-FFF2-40B4-BE49-F238E27FC236}">
                  <a16:creationId xmlns:a16="http://schemas.microsoft.com/office/drawing/2014/main" id="{23D0378F-443C-8EA9-6901-056D73651243}"/>
                </a:ext>
              </a:extLst>
            </p:cNvPr>
            <p:cNvSpPr/>
            <p:nvPr/>
          </p:nvSpPr>
          <p:spPr>
            <a:xfrm>
              <a:off x="66294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Star: 5 Points 58">
              <a:extLst>
                <a:ext uri="{FF2B5EF4-FFF2-40B4-BE49-F238E27FC236}">
                  <a16:creationId xmlns:a16="http://schemas.microsoft.com/office/drawing/2014/main" id="{E2D34890-677C-E099-D9AE-56CE6AF3F131}"/>
                </a:ext>
              </a:extLst>
            </p:cNvPr>
            <p:cNvSpPr/>
            <p:nvPr/>
          </p:nvSpPr>
          <p:spPr>
            <a:xfrm>
              <a:off x="68580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ar: 5 Points 59">
              <a:extLst>
                <a:ext uri="{FF2B5EF4-FFF2-40B4-BE49-F238E27FC236}">
                  <a16:creationId xmlns:a16="http://schemas.microsoft.com/office/drawing/2014/main" id="{C2D58163-90EF-D309-CAB4-1D89F1BA82F0}"/>
                </a:ext>
              </a:extLst>
            </p:cNvPr>
            <p:cNvSpPr/>
            <p:nvPr/>
          </p:nvSpPr>
          <p:spPr>
            <a:xfrm>
              <a:off x="70866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FD81D0B1-DAF6-06AD-E999-93EEB1216199}"/>
                </a:ext>
              </a:extLst>
            </p:cNvPr>
            <p:cNvSpPr/>
            <p:nvPr/>
          </p:nvSpPr>
          <p:spPr>
            <a:xfrm>
              <a:off x="69342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C8A41EC6-4F41-C23C-1072-3203CBD6574C}"/>
                </a:ext>
              </a:extLst>
            </p:cNvPr>
            <p:cNvSpPr/>
            <p:nvPr/>
          </p:nvSpPr>
          <p:spPr>
            <a:xfrm>
              <a:off x="7010400" y="2133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C29C17E9-7237-FC8B-4FC6-9D3BC152191F}"/>
                </a:ext>
              </a:extLst>
            </p:cNvPr>
            <p:cNvSpPr/>
            <p:nvPr/>
          </p:nvSpPr>
          <p:spPr>
            <a:xfrm>
              <a:off x="6705600" y="2209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B8BF6A3B-BAE3-FE77-4BE2-8191732DF9AF}"/>
                </a:ext>
              </a:extLst>
            </p:cNvPr>
            <p:cNvSpPr/>
            <p:nvPr/>
          </p:nvSpPr>
          <p:spPr>
            <a:xfrm>
              <a:off x="65532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B22AE1E5-DF13-19B7-AA6A-5DD8050F5068}"/>
                </a:ext>
              </a:extLst>
            </p:cNvPr>
            <p:cNvSpPr/>
            <p:nvPr/>
          </p:nvSpPr>
          <p:spPr>
            <a:xfrm>
              <a:off x="67818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E877D1DF-161B-476D-1B9B-EF42DF085889}"/>
                </a:ext>
              </a:extLst>
            </p:cNvPr>
            <p:cNvSpPr/>
            <p:nvPr/>
          </p:nvSpPr>
          <p:spPr>
            <a:xfrm>
              <a:off x="71628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Star: 5 Points 66">
              <a:extLst>
                <a:ext uri="{FF2B5EF4-FFF2-40B4-BE49-F238E27FC236}">
                  <a16:creationId xmlns:a16="http://schemas.microsoft.com/office/drawing/2014/main" id="{60E7197E-E89A-D39E-28CC-21FA457DB646}"/>
                </a:ext>
              </a:extLst>
            </p:cNvPr>
            <p:cNvSpPr/>
            <p:nvPr/>
          </p:nvSpPr>
          <p:spPr>
            <a:xfrm>
              <a:off x="72390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Star: 5 Points 67">
              <a:extLst>
                <a:ext uri="{FF2B5EF4-FFF2-40B4-BE49-F238E27FC236}">
                  <a16:creationId xmlns:a16="http://schemas.microsoft.com/office/drawing/2014/main" id="{A1D43B30-FD49-B4FD-0EBD-672D8E19DEBD}"/>
                </a:ext>
              </a:extLst>
            </p:cNvPr>
            <p:cNvSpPr/>
            <p:nvPr/>
          </p:nvSpPr>
          <p:spPr>
            <a:xfrm>
              <a:off x="70866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tar: 5 Points 68">
              <a:extLst>
                <a:ext uri="{FF2B5EF4-FFF2-40B4-BE49-F238E27FC236}">
                  <a16:creationId xmlns:a16="http://schemas.microsoft.com/office/drawing/2014/main" id="{D58A1284-C4C4-6E7D-304F-8CB6A4B08B2C}"/>
                </a:ext>
              </a:extLst>
            </p:cNvPr>
            <p:cNvSpPr/>
            <p:nvPr/>
          </p:nvSpPr>
          <p:spPr>
            <a:xfrm>
              <a:off x="72390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tar: 5 Points 69">
              <a:extLst>
                <a:ext uri="{FF2B5EF4-FFF2-40B4-BE49-F238E27FC236}">
                  <a16:creationId xmlns:a16="http://schemas.microsoft.com/office/drawing/2014/main" id="{8FA4C72F-75CD-A0E4-4ED9-6D6D09B1D83B}"/>
                </a:ext>
              </a:extLst>
            </p:cNvPr>
            <p:cNvSpPr/>
            <p:nvPr/>
          </p:nvSpPr>
          <p:spPr>
            <a:xfrm>
              <a:off x="72390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7CA0A167-6F0E-C0A2-9E4B-3E7E773D7D20}"/>
              </a:ext>
            </a:extLst>
          </p:cNvPr>
          <p:cNvSpPr/>
          <p:nvPr/>
        </p:nvSpPr>
        <p:spPr>
          <a:xfrm flipH="1">
            <a:off x="1752600" y="2667000"/>
            <a:ext cx="5410200" cy="9144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CA07F95-8413-FB28-3369-0F85D3ED3F21}"/>
              </a:ext>
            </a:extLst>
          </p:cNvPr>
          <p:cNvSpPr/>
          <p:nvPr/>
        </p:nvSpPr>
        <p:spPr>
          <a:xfrm flipH="1">
            <a:off x="1524000" y="914400"/>
            <a:ext cx="5410200" cy="914400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013EE6-36F2-0133-EA35-C3CE3A18463E}"/>
              </a:ext>
            </a:extLst>
          </p:cNvPr>
          <p:cNvGrpSpPr/>
          <p:nvPr/>
        </p:nvGrpSpPr>
        <p:grpSpPr>
          <a:xfrm>
            <a:off x="533400" y="1600200"/>
            <a:ext cx="711868" cy="471611"/>
            <a:chOff x="7010400" y="1600200"/>
            <a:chExt cx="1600200" cy="1676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C153CF7-2CCF-D51A-D1C5-EF12CF0E89C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D5356180-8806-BE86-6EC2-F9C904116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37E56E4F-94BD-DD34-F4D1-EE7EF82BDB58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id="{8FBEBCB2-5DE8-179E-BDEF-B759FCD0C2B3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5 Points 119">
                <a:extLst>
                  <a:ext uri="{FF2B5EF4-FFF2-40B4-BE49-F238E27FC236}">
                    <a16:creationId xmlns:a16="http://schemas.microsoft.com/office/drawing/2014/main" id="{3A6E9A01-2AEC-101B-EADF-55733935F1BA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B7B51738-4EFE-7C3D-38A8-42D5090A8760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20FB2DE9-9EAA-975B-29EF-C7F64C335D2D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9611D241-6EDC-30C5-248D-A29914B531D4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35AB7C7-C962-9547-A1AA-1328E4663265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82FEDB4-3E6B-4E35-BCCB-76FB7A44500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99E1D93-BFE1-8814-254A-0EDC0F9D7B7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3DFF3B-D891-C3C6-845C-85A7DED230BF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17B6C1A-3800-81D0-B4D4-7DD6BE3DD0DE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747F11-4BC5-4B5E-4CE7-8F55549D481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50C45A-414C-8176-B316-88204B61808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BAADBF-4F7F-A9BB-08F0-5F838A196231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17EBD25-BC29-253E-B4CD-7637EB2A7B47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FA49D41-34D3-775E-CC50-BECAF0FE2BD5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429FD16-740F-8A5B-ABBF-5630DDACAEB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6C9341-8389-A2E7-8BF2-A917D03684C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DD5950F-41D0-CEBF-9903-FA4F3EA7A38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54BBD25-86FF-CE48-D4C5-3BBB6921A1AE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BD205F7-7941-CD65-9878-928A64AF243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2DFC32B-59B6-1B8F-630A-AD1E89B56CB2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B6DA9B4-B4A3-7AAA-DE06-1C0104E0A95B}"/>
              </a:ext>
            </a:extLst>
          </p:cNvPr>
          <p:cNvGrpSpPr/>
          <p:nvPr/>
        </p:nvGrpSpPr>
        <p:grpSpPr>
          <a:xfrm>
            <a:off x="7206916" y="803702"/>
            <a:ext cx="1708484" cy="1150205"/>
            <a:chOff x="7315200" y="2362200"/>
            <a:chExt cx="1828800" cy="172530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71EE7BA-0A9D-23BE-CC21-F3BDEF25B956}"/>
                </a:ext>
              </a:extLst>
            </p:cNvPr>
            <p:cNvGrpSpPr/>
            <p:nvPr/>
          </p:nvGrpSpPr>
          <p:grpSpPr>
            <a:xfrm>
              <a:off x="7315200" y="2362200"/>
              <a:ext cx="1828800" cy="1725308"/>
              <a:chOff x="7010400" y="1600200"/>
              <a:chExt cx="1600200" cy="167640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C64F0DB-61D3-C1A2-6D75-CFB80837D654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DB8EF1E1-F3A9-2C6C-6B07-51157C99A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143" name="Star: 5 Points 142">
                  <a:extLst>
                    <a:ext uri="{FF2B5EF4-FFF2-40B4-BE49-F238E27FC236}">
                      <a16:creationId xmlns:a16="http://schemas.microsoft.com/office/drawing/2014/main" id="{937C5B6D-D33A-2B96-B5EB-B11D5B243DC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Star: 5 Points 143">
                  <a:extLst>
                    <a:ext uri="{FF2B5EF4-FFF2-40B4-BE49-F238E27FC236}">
                      <a16:creationId xmlns:a16="http://schemas.microsoft.com/office/drawing/2014/main" id="{3666B5E6-483A-A720-4E14-C6F56A1D2272}"/>
                    </a:ext>
                  </a:extLst>
                </p:cNvPr>
                <p:cNvSpPr/>
                <p:nvPr/>
              </p:nvSpPr>
              <p:spPr>
                <a:xfrm>
                  <a:off x="1657350" y="2719174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Star: 5 Points 144">
                  <a:extLst>
                    <a:ext uri="{FF2B5EF4-FFF2-40B4-BE49-F238E27FC236}">
                      <a16:creationId xmlns:a16="http://schemas.microsoft.com/office/drawing/2014/main" id="{6055C68A-2383-3B99-9483-6D81ECC2E247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Star: 5 Points 145">
                  <a:extLst>
                    <a:ext uri="{FF2B5EF4-FFF2-40B4-BE49-F238E27FC236}">
                      <a16:creationId xmlns:a16="http://schemas.microsoft.com/office/drawing/2014/main" id="{997FD820-5636-AE14-A566-9C743A1C5394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Star: 5 Points 146">
                  <a:extLst>
                    <a:ext uri="{FF2B5EF4-FFF2-40B4-BE49-F238E27FC236}">
                      <a16:creationId xmlns:a16="http://schemas.microsoft.com/office/drawing/2014/main" id="{92943DAF-C6C5-ED21-488B-516790862956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Star: 5 Points 147">
                  <a:extLst>
                    <a:ext uri="{FF2B5EF4-FFF2-40B4-BE49-F238E27FC236}">
                      <a16:creationId xmlns:a16="http://schemas.microsoft.com/office/drawing/2014/main" id="{FF2DA670-E6FD-2C13-6798-DF82933E741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049B40-A3F9-8CD0-A9F4-AEF9CA6E02F3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D9D5DA0-D6E6-21F8-53B5-B433E87247AC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F122F5-EC91-A73F-6870-BB09121B3AF2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A52CDF2-A17A-85D5-2145-B9C457756114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22E8AF3-3567-5F89-D233-236CC55355F3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D3FC2AE9-4FDC-9EC9-2FD5-523FD52CB3A0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31D9262-AD2A-6887-B69E-D51F4E02BBCE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72C0677-34DE-48E6-E23A-2EAC2483E0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EAE7837-CFB4-B165-CF69-EDAFA77E0990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955DE90-81AA-3DDE-97C5-156B5C7DF0A9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7BF2FA-44E5-9101-68ED-359BB28F1A68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F2FC045-B2C3-826F-8271-9D33BB4509A2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4A4743E-ECE8-FBFC-708B-BE105A610A4F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9FE8336-E37B-E572-8574-FA013041226D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8D3AB76-0769-F75F-4436-A2F57E635816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E7907EC-C83F-0596-CBD7-C3C07A35DC48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Star: 5 Points 148">
              <a:extLst>
                <a:ext uri="{FF2B5EF4-FFF2-40B4-BE49-F238E27FC236}">
                  <a16:creationId xmlns:a16="http://schemas.microsoft.com/office/drawing/2014/main" id="{59A56B21-9BE8-EF47-EC19-28C11C862DD1}"/>
                </a:ext>
              </a:extLst>
            </p:cNvPr>
            <p:cNvSpPr/>
            <p:nvPr/>
          </p:nvSpPr>
          <p:spPr>
            <a:xfrm>
              <a:off x="7924800" y="27432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Star: 5 Points 149">
              <a:extLst>
                <a:ext uri="{FF2B5EF4-FFF2-40B4-BE49-F238E27FC236}">
                  <a16:creationId xmlns:a16="http://schemas.microsoft.com/office/drawing/2014/main" id="{1519FA16-E5BF-B2F2-D9DA-ABD173FB9B23}"/>
                </a:ext>
              </a:extLst>
            </p:cNvPr>
            <p:cNvSpPr/>
            <p:nvPr/>
          </p:nvSpPr>
          <p:spPr>
            <a:xfrm>
              <a:off x="7772400" y="34290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Star: 5 Points 150">
              <a:extLst>
                <a:ext uri="{FF2B5EF4-FFF2-40B4-BE49-F238E27FC236}">
                  <a16:creationId xmlns:a16="http://schemas.microsoft.com/office/drawing/2014/main" id="{C74D73D6-7DF4-B67E-F403-DC6CD1F8118F}"/>
                </a:ext>
              </a:extLst>
            </p:cNvPr>
            <p:cNvSpPr/>
            <p:nvPr/>
          </p:nvSpPr>
          <p:spPr>
            <a:xfrm>
              <a:off x="8153400" y="3200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Star: 5 Points 151">
              <a:extLst>
                <a:ext uri="{FF2B5EF4-FFF2-40B4-BE49-F238E27FC236}">
                  <a16:creationId xmlns:a16="http://schemas.microsoft.com/office/drawing/2014/main" id="{0594FE4F-B166-A960-3F86-602070DD2CB4}"/>
                </a:ext>
              </a:extLst>
            </p:cNvPr>
            <p:cNvSpPr/>
            <p:nvPr/>
          </p:nvSpPr>
          <p:spPr>
            <a:xfrm>
              <a:off x="8534400" y="2819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0EB0D03-1562-5228-C814-5C23B0CB59C3}"/>
              </a:ext>
            </a:extLst>
          </p:cNvPr>
          <p:cNvSpPr txBox="1"/>
          <p:nvPr/>
        </p:nvSpPr>
        <p:spPr>
          <a:xfrm>
            <a:off x="1447800" y="1905000"/>
            <a:ext cx="676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cell size:</a:t>
            </a:r>
          </a:p>
          <a:p>
            <a:r>
              <a:rPr lang="en-US" dirty="0"/>
              <a:t>Same proportion of autofluorescent molecules, but because one cell is larger, more of them overall, thus </a:t>
            </a:r>
            <a:r>
              <a:rPr lang="en-US" u="sng" dirty="0"/>
              <a:t>brighter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577ABF6-40C2-A941-87A2-680176B663F3}"/>
              </a:ext>
            </a:extLst>
          </p:cNvPr>
          <p:cNvSpPr txBox="1"/>
          <p:nvPr/>
        </p:nvSpPr>
        <p:spPr>
          <a:xfrm>
            <a:off x="1600200" y="35814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amount of autofluorescence:</a:t>
            </a:r>
          </a:p>
          <a:p>
            <a:r>
              <a:rPr lang="en-US" dirty="0"/>
              <a:t>Same cell size, just one has more autofluorescent molecules, thus </a:t>
            </a:r>
            <a:r>
              <a:rPr lang="en-US" u="sng" dirty="0"/>
              <a:t>brighter</a:t>
            </a:r>
          </a:p>
        </p:txBody>
      </p:sp>
      <p:sp>
        <p:nvSpPr>
          <p:cNvPr id="222" name="Right Triangle 221">
            <a:extLst>
              <a:ext uri="{FF2B5EF4-FFF2-40B4-BE49-F238E27FC236}">
                <a16:creationId xmlns:a16="http://schemas.microsoft.com/office/drawing/2014/main" id="{11CD9512-7F6D-5F7C-6F16-D675CC1DE476}"/>
              </a:ext>
            </a:extLst>
          </p:cNvPr>
          <p:cNvSpPr/>
          <p:nvPr/>
        </p:nvSpPr>
        <p:spPr>
          <a:xfrm flipH="1">
            <a:off x="1676400" y="4419600"/>
            <a:ext cx="5410200" cy="914400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415C294-651C-1FE4-E9A2-FDDDB185C380}"/>
              </a:ext>
            </a:extLst>
          </p:cNvPr>
          <p:cNvSpPr txBox="1"/>
          <p:nvPr/>
        </p:nvSpPr>
        <p:spPr>
          <a:xfrm>
            <a:off x="1447800" y="54102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Variation in autofluorescent molecules:</a:t>
            </a:r>
          </a:p>
          <a:p>
            <a:r>
              <a:rPr lang="en-US" dirty="0"/>
              <a:t>Same cell size, but express different mixture of autofluorescent molecules, resulting in a </a:t>
            </a:r>
            <a:r>
              <a:rPr lang="en-US" u="sng" dirty="0"/>
              <a:t>different autofluorescent signature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63C9314-BD3E-0D74-E4E9-2EE70897E2CF}"/>
              </a:ext>
            </a:extLst>
          </p:cNvPr>
          <p:cNvGrpSpPr/>
          <p:nvPr/>
        </p:nvGrpSpPr>
        <p:grpSpPr>
          <a:xfrm>
            <a:off x="304800" y="4495800"/>
            <a:ext cx="1271338" cy="936015"/>
            <a:chOff x="7010400" y="1600200"/>
            <a:chExt cx="1600200" cy="167640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933BA6-9C68-4966-5536-3B9E18C4588C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96812656-2430-97A6-309E-7C66616AC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43" name="Star: 5 Points 242">
                <a:extLst>
                  <a:ext uri="{FF2B5EF4-FFF2-40B4-BE49-F238E27FC236}">
                    <a16:creationId xmlns:a16="http://schemas.microsoft.com/office/drawing/2014/main" id="{380DC057-EED6-5258-685E-D6C9F3354BA2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Star: 5 Points 243">
                <a:extLst>
                  <a:ext uri="{FF2B5EF4-FFF2-40B4-BE49-F238E27FC236}">
                    <a16:creationId xmlns:a16="http://schemas.microsoft.com/office/drawing/2014/main" id="{7CE00405-AA7F-5DA1-0DA1-8F6460794C0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Star: 5 Points 244">
                <a:extLst>
                  <a:ext uri="{FF2B5EF4-FFF2-40B4-BE49-F238E27FC236}">
                    <a16:creationId xmlns:a16="http://schemas.microsoft.com/office/drawing/2014/main" id="{2C842673-4E1D-3162-3C5F-ECBDE626DAE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Star: 5 Points 245">
                <a:extLst>
                  <a:ext uri="{FF2B5EF4-FFF2-40B4-BE49-F238E27FC236}">
                    <a16:creationId xmlns:a16="http://schemas.microsoft.com/office/drawing/2014/main" id="{DF3BAA6C-F073-85F9-D75C-9714AD687C21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Star: 5 Points 246">
                <a:extLst>
                  <a:ext uri="{FF2B5EF4-FFF2-40B4-BE49-F238E27FC236}">
                    <a16:creationId xmlns:a16="http://schemas.microsoft.com/office/drawing/2014/main" id="{34FEB189-EE75-6959-0E14-FC87EC6CCE8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Star: 5 Points 247">
                <a:extLst>
                  <a:ext uri="{FF2B5EF4-FFF2-40B4-BE49-F238E27FC236}">
                    <a16:creationId xmlns:a16="http://schemas.microsoft.com/office/drawing/2014/main" id="{0F778A51-9285-6AA7-98BD-7F36D40F281F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0393963-5DC0-0466-FF90-B48F56C3F316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C53DD82-F4FF-657E-96F6-BC51BA363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0542656-9BA6-D6BC-571A-8291D70B362E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6D4C31E-F9A6-94B1-9D9B-89C378618EC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7BEF7FC-4B6C-5361-0FB0-A8E57514E3E6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DD03AFE-1F28-D060-F909-69C3CEDCC84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4DDAB57-2D46-11DA-97E8-CC7D30DE354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F2A874F-9615-9DD0-594E-30A95311E34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278D689-0446-2827-BB3A-8C044B058425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9031EF0-09F5-18DE-7987-C88A06B42B4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8FC5C13-1AA9-3E63-2781-9DF68BA3BF9F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24ECC59-4FA9-4C7F-BDD7-BDF625B90A3B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3E6A34A-0FC2-0822-81DE-E5CBE90420D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FDB1FBB-152C-8FB7-9EC3-8F277EDED8BA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655FB21-7EB7-8C37-149A-0499FA31833C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E610B73-192A-7F76-7D1A-8024B64E3AA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01E676F-78CF-E22D-A0A4-09BBCBA52BE7}"/>
              </a:ext>
            </a:extLst>
          </p:cNvPr>
          <p:cNvGrpSpPr/>
          <p:nvPr/>
        </p:nvGrpSpPr>
        <p:grpSpPr>
          <a:xfrm>
            <a:off x="7391400" y="4495800"/>
            <a:ext cx="1423737" cy="827211"/>
            <a:chOff x="7010400" y="1600200"/>
            <a:chExt cx="1600200" cy="1676400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8E16D99-12C0-870F-6BC3-0F07B707CC7D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1D102AB4-66A9-0EE9-A563-758BAC16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BC4E9D90-FE7D-9ECF-E188-509ABEF751F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1EC2602-4C06-8D7D-0BB3-768BF86EC32B}"/>
                  </a:ext>
                </a:extLst>
              </p:cNvPr>
              <p:cNvSpPr/>
              <p:nvPr/>
            </p:nvSpPr>
            <p:spPr>
              <a:xfrm>
                <a:off x="1764030" y="2483031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D9748D4-C188-A0A2-0EC4-23A2C150A32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Star: 5 Points 270">
                <a:extLst>
                  <a:ext uri="{FF2B5EF4-FFF2-40B4-BE49-F238E27FC236}">
                    <a16:creationId xmlns:a16="http://schemas.microsoft.com/office/drawing/2014/main" id="{E2703EBC-6346-D33D-366B-42256129DED8}"/>
                  </a:ext>
                </a:extLst>
              </p:cNvPr>
              <p:cNvSpPr/>
              <p:nvPr/>
            </p:nvSpPr>
            <p:spPr>
              <a:xfrm>
                <a:off x="1524000" y="268893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Star: 5 Points 271">
                <a:extLst>
                  <a:ext uri="{FF2B5EF4-FFF2-40B4-BE49-F238E27FC236}">
                    <a16:creationId xmlns:a16="http://schemas.microsoft.com/office/drawing/2014/main" id="{7622A5F8-FFCB-41DD-1469-94876BE5D06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Star: 5 Points 272">
                <a:extLst>
                  <a:ext uri="{FF2B5EF4-FFF2-40B4-BE49-F238E27FC236}">
                    <a16:creationId xmlns:a16="http://schemas.microsoft.com/office/drawing/2014/main" id="{FEECD0DD-533D-9E5C-9468-DC70E20A4636}"/>
                  </a:ext>
                </a:extLst>
              </p:cNvPr>
              <p:cNvSpPr/>
              <p:nvPr/>
            </p:nvSpPr>
            <p:spPr>
              <a:xfrm>
                <a:off x="1283970" y="299778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44D88AA8-F50E-7F07-6DCC-BD2B9FF8ED8B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4E7CA84-A747-395B-D14E-139BABEEA7EE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3B25DBD-7A9E-DA90-DB6D-A29FD090F63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B352F40-12CD-1B92-EF9F-55FF93AFF9E6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2D48DDC-6AFB-AC27-5453-C567A03465B3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66AFDBAA-71C4-F3E6-7231-7FAC006A4E2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7BA264C-16ED-2B58-C6A8-F6E9996E9492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E723820-DAE8-A533-2F4D-BF557239359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61DA2F5-A547-0155-A124-E7B2C150AC7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813F01F-28CE-42F3-4E79-0BA8806D5B4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D962D4D-2DA7-FF31-B901-86E7F909B603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440991-16AB-407B-A540-8D47C58F041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00AE540-4EE7-439A-5BA0-DD0DCB5163B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BD1A0B1-CC61-AA75-CC84-CF2CA63990B1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33DD29-7541-D5BE-A655-B8D470869F0F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684C6DB-BB37-277F-D6C7-EAB6B85654B8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DA9EE3-837D-FA20-F522-B4BC393925F4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issue: Variation in autofluorescence</a:t>
            </a:r>
          </a:p>
        </p:txBody>
      </p:sp>
    </p:spTree>
    <p:extLst>
      <p:ext uri="{BB962C8B-B14F-4D97-AF65-F5344CB8AC3E}">
        <p14:creationId xmlns:p14="http://schemas.microsoft.com/office/powerpoint/2010/main" val="3237338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8010DF-E4A6-2CB0-BFB8-AEFF2CF4D361}"/>
              </a:ext>
            </a:extLst>
          </p:cNvPr>
          <p:cNvSpPr txBox="1"/>
          <p:nvPr/>
        </p:nvSpPr>
        <p:spPr>
          <a:xfrm>
            <a:off x="152400" y="1524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Autofluorescence is both a concern for single-colors, but importantly also full-stained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B6F9D-8953-9346-056B-D443A24BC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5CB29-335D-82AB-FFCD-8AC74096A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D6E9C-AEA0-44E3-787B-70D541D93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70359-2D57-F7A1-C9E7-F9C7356B7B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04D30-7F15-1F93-B4A6-2CCF76BC4F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68FAFD-BF11-8A31-226B-11C48CF6702B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E11075-E817-EC07-7CA7-E2D6EBFBF82F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2E80AD-35CA-AA1F-EECC-015BD65CD4F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17A68-B3D8-24EC-AC3C-1C3521EDF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D37FA-4638-C738-8EF3-2981B0815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588A97-6755-7E34-E79F-A8FFE9CBB512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CE9AC1-44B8-07E8-2A77-C79BC6D191A9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DF98E-BC5E-8130-A885-8814016B0D02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AC21A2E-4B4B-0B9B-016B-2BDA772CA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1371600"/>
            <a:ext cx="5785079" cy="13542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BB35A9-63C0-285F-8D52-29957970A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1447800"/>
            <a:ext cx="210939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16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24278-774A-88D0-265F-C31B4D0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884107" cy="4978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010DF-E4A6-2CB0-BFB8-AEFF2CF4D361}"/>
              </a:ext>
            </a:extLst>
          </p:cNvPr>
          <p:cNvSpPr txBox="1"/>
          <p:nvPr/>
        </p:nvSpPr>
        <p:spPr>
          <a:xfrm>
            <a:off x="152400" y="1524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Autofluorescence can differ between individuals and treatment conditions</a:t>
            </a:r>
          </a:p>
        </p:txBody>
      </p:sp>
    </p:spTree>
    <p:extLst>
      <p:ext uri="{BB962C8B-B14F-4D97-AF65-F5344CB8AC3E}">
        <p14:creationId xmlns:p14="http://schemas.microsoft.com/office/powerpoint/2010/main" val="14017869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Autofluorescence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9F12F-29F2-0721-0571-6C2AF9A0D040}"/>
              </a:ext>
            </a:extLst>
          </p:cNvPr>
          <p:cNvSpPr txBox="1"/>
          <p:nvPr/>
        </p:nvSpPr>
        <p:spPr>
          <a:xfrm>
            <a:off x="4343400" y="14478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Practically identical (PBMCs: B cells, T cells, NK cells): 0.99-1.00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Difference in brightness: Monocytes and PBMCs (0.92-1.00)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Difference in signatures: Granulocytes and PBMCs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Complex Tissues: Tons of different autofluorescence when you run unstained samples</a:t>
            </a:r>
          </a:p>
        </p:txBody>
      </p:sp>
    </p:spTree>
    <p:extLst>
      <p:ext uri="{BB962C8B-B14F-4D97-AF65-F5344CB8AC3E}">
        <p14:creationId xmlns:p14="http://schemas.microsoft.com/office/powerpoint/2010/main" val="14195242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Multiple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Autofluorescences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381000" y="762000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u="sng" dirty="0"/>
              <a:t>Original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E509E-1141-383B-10AB-E532BC47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3697483"/>
            <a:ext cx="2101958" cy="217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5120E-C588-9AEC-70C2-1AF7D023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70" y="3773683"/>
            <a:ext cx="6953250" cy="1603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634EFA-9FF7-BE06-B7BF-20DAA92B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" y="1411483"/>
            <a:ext cx="2121009" cy="214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DA66D-A947-FD0A-50D4-9A57C8FCE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20" y="1600200"/>
            <a:ext cx="6934200" cy="15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8E508-CCE0-BA5C-932E-F98F0AC2B4BF}"/>
              </a:ext>
            </a:extLst>
          </p:cNvPr>
          <p:cNvSpPr txBox="1"/>
          <p:nvPr/>
        </p:nvSpPr>
        <p:spPr>
          <a:xfrm>
            <a:off x="152400" y="152400"/>
            <a:ext cx="876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dealing with many different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autofluorescences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5C507-8945-8FCB-AC9F-64D56506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7102625" cy="4755493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48FBCB26-2D80-0C01-DE16-740BFE638439}"/>
              </a:ext>
            </a:extLst>
          </p:cNvPr>
          <p:cNvSpPr txBox="1"/>
          <p:nvPr/>
        </p:nvSpPr>
        <p:spPr>
          <a:xfrm>
            <a:off x="3505200" y="5867400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 action="ppaction://hlinksldjump"/>
              </a:rPr>
              <a:t>https://youtu.be/vJsdM1B1uBU?si=BspdK3IjFj67MOXj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E6A91-D7AC-8D23-5313-814C5AC2E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867400"/>
            <a:ext cx="2332293" cy="615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4CF1A-3B18-9E74-DFEA-226622F7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5791200"/>
            <a:ext cx="916331" cy="7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14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0EFBDB-00DD-A950-C6C0-38C33240CD5D}"/>
              </a:ext>
            </a:extLst>
          </p:cNvPr>
          <p:cNvSpPr txBox="1"/>
          <p:nvPr/>
        </p:nvSpPr>
        <p:spPr>
          <a:xfrm>
            <a:off x="9906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2) The dimensionality reduction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F684E-B091-2308-57DF-D67A7716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2000"/>
            <a:ext cx="784029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49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24846EA-C9A3-8F74-B1BC-BE6BBB1A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2000"/>
            <a:ext cx="6248400" cy="5693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EFBDB-00DD-A950-C6C0-38C33240CD5D}"/>
              </a:ext>
            </a:extLst>
          </p:cNvPr>
          <p:cNvSpPr txBox="1"/>
          <p:nvPr/>
        </p:nvSpPr>
        <p:spPr>
          <a:xfrm>
            <a:off x="9906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2) The dimensionality reduction approach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5F122B-0D23-CEAB-5742-475F696EA0D0}"/>
                  </a:ext>
                </a:extLst>
              </p14:cNvPr>
              <p14:cNvContentPartPr/>
              <p14:nvPr/>
            </p14:nvContentPartPr>
            <p14:xfrm>
              <a:off x="6000840" y="4089240"/>
              <a:ext cx="533880" cy="1149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5F122B-0D23-CEAB-5742-475F696EA0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480" y="4079880"/>
                <a:ext cx="552600" cy="11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13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0EFBDB-00DD-A950-C6C0-38C33240CD5D}"/>
              </a:ext>
            </a:extLst>
          </p:cNvPr>
          <p:cNvSpPr txBox="1"/>
          <p:nvPr/>
        </p:nvSpPr>
        <p:spPr>
          <a:xfrm>
            <a:off x="9906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Workflow: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B3811-E590-365C-FA32-AC8DC268AD64}"/>
              </a:ext>
            </a:extLst>
          </p:cNvPr>
          <p:cNvSpPr txBox="1"/>
          <p:nvPr/>
        </p:nvSpPr>
        <p:spPr>
          <a:xfrm>
            <a:off x="3886200" y="1219200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Raw .FCS Unstained files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tSNE</a:t>
            </a:r>
            <a:r>
              <a:rPr lang="en-US" dirty="0"/>
              <a:t>, UMAP, </a:t>
            </a:r>
            <a:r>
              <a:rPr lang="en-US" dirty="0" err="1"/>
              <a:t>PaCMAP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Select all detectors and run.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Gate Islands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Plot as an overlay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Identify detectors where the autofluorescent islands differ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Return to </a:t>
            </a:r>
            <a:r>
              <a:rPr lang="en-US" dirty="0" err="1"/>
              <a:t>SpectroFlo</a:t>
            </a:r>
            <a:r>
              <a:rPr lang="en-US" dirty="0"/>
              <a:t>, navigate to those detectors, gate similarly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36C7AA-2792-8C20-F664-4639A5D2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2"/>
          <a:stretch/>
        </p:blipFill>
        <p:spPr>
          <a:xfrm>
            <a:off x="381000" y="685800"/>
            <a:ext cx="3273061" cy="56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929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04461-B78B-19A6-1690-53610D09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511183" cy="4099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56A02-69C5-B0BF-B264-23BBBFD76235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Autofluorescent Tags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7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62704-370E-4DC6-5099-9ED34ACE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9F93A-D88B-D86F-2E20-F7FD23C8172E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 successful unmixing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842227-2606-53BD-B12F-39CBA308C524}"/>
              </a:ext>
            </a:extLst>
          </p:cNvPr>
          <p:cNvGrpSpPr/>
          <p:nvPr/>
        </p:nvGrpSpPr>
        <p:grpSpPr>
          <a:xfrm>
            <a:off x="609600" y="1828800"/>
            <a:ext cx="3657600" cy="3310354"/>
            <a:chOff x="609600" y="1828800"/>
            <a:chExt cx="3657600" cy="3310354"/>
          </a:xfrm>
        </p:grpSpPr>
        <p:pic>
          <p:nvPicPr>
            <p:cNvPr id="4" name="Picture 3" descr="A blue and yellow dots&#10;&#10;AI-generated content may be incorrect.">
              <a:extLst>
                <a:ext uri="{FF2B5EF4-FFF2-40B4-BE49-F238E27FC236}">
                  <a16:creationId xmlns:a16="http://schemas.microsoft.com/office/drawing/2014/main" id="{93C4E5E0-B759-28CD-5B8A-F83177FF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828800"/>
              <a:ext cx="3335774" cy="299059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3FE9E3-F465-F6E6-B1F9-8240BDCD0F5F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800600"/>
              <a:ext cx="3352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E242F8C-88BE-17BD-F23A-C54E4E8C0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" y="1828800"/>
              <a:ext cx="0" cy="2971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BAF1F-37F5-9010-CD7A-A13CFDF75C53}"/>
                </a:ext>
              </a:extLst>
            </p:cNvPr>
            <p:cNvSpPr txBox="1"/>
            <p:nvPr/>
          </p:nvSpPr>
          <p:spPr>
            <a:xfrm rot="16200000">
              <a:off x="-478423" y="2993023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Spark Blue 550 :: CD3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F38479-F981-7FF3-5C9A-E80FB12CF32F}"/>
                </a:ext>
              </a:extLst>
            </p:cNvPr>
            <p:cNvSpPr txBox="1"/>
            <p:nvPr/>
          </p:nvSpPr>
          <p:spPr>
            <a:xfrm>
              <a:off x="1600200" y="4800600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BV510 :: CD45RA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6498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38AF3-B73B-8CC0-E12B-A37469F8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299352" cy="4241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F993F-B28C-7FF1-D21B-759F00E52807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Autofluorescent Tags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297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714AF-3A49-4A33-EC7E-1C8971509A68}"/>
              </a:ext>
            </a:extLst>
          </p:cNvPr>
          <p:cNvSpPr txBox="1"/>
          <p:nvPr/>
        </p:nvSpPr>
        <p:spPr>
          <a:xfrm>
            <a:off x="838200" y="152400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SpectroFlo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Autofluorescent Tag – Negative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9802B-56B0-7BC2-8E8F-E5B45721931F}"/>
              </a:ext>
            </a:extLst>
          </p:cNvPr>
          <p:cNvSpPr txBox="1"/>
          <p:nvPr/>
        </p:nvSpPr>
        <p:spPr>
          <a:xfrm>
            <a:off x="2057400" y="762000"/>
            <a:ext cx="6858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SpectroFlo</a:t>
            </a:r>
            <a:r>
              <a:rPr lang="en-US" dirty="0"/>
              <a:t> still wants a negative to subtract out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Your tag should be “pure signature” and not need subtraction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need to trick the software into thinking it subtracted.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Gate and export as an AF .fcs file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Gate on dimmest signal events and export as its own “Negative” .fcs file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Reimport both to a single group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Highlight both and right click. Select merge/concatenate and export combined .fcs file.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Bring this in as it’s own fluorophore under reference group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Set to use internal negative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Gate all events </a:t>
            </a:r>
            <a:r>
              <a:rPr lang="en-US" dirty="0" err="1"/>
              <a:t>fsc</a:t>
            </a:r>
            <a:r>
              <a:rPr lang="en-US" dirty="0"/>
              <a:t>/</a:t>
            </a:r>
            <a:r>
              <a:rPr lang="en-US" dirty="0" err="1"/>
              <a:t>ssc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Set positive for brightest AF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Set negative for dim threshold cells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Proceed with unmixing as normal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350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bad is the unmixing?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CB787-5078-EB9E-604F-8641972F63D7}"/>
              </a:ext>
            </a:extLst>
          </p:cNvPr>
          <p:cNvSpPr txBox="1"/>
          <p:nvPr/>
        </p:nvSpPr>
        <p:spPr>
          <a:xfrm>
            <a:off x="685800" y="1219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/>
              <a:t>Absolutely horrible? </a:t>
            </a:r>
            <a:r>
              <a:rPr lang="en-US" i="1" dirty="0"/>
              <a:t>Likely partially panel design and need to move some fluorophore/marker combinations around to improve your panel.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BB90A-A283-E277-BA6B-D432EF75D6CD}"/>
              </a:ext>
            </a:extLst>
          </p:cNvPr>
          <p:cNvSpPr txBox="1"/>
          <p:nvPr/>
        </p:nvSpPr>
        <p:spPr>
          <a:xfrm>
            <a:off x="685800" y="2286000"/>
            <a:ext cx="807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/>
              <a:t>Bad? </a:t>
            </a:r>
            <a:r>
              <a:rPr lang="en-US" i="1" dirty="0"/>
              <a:t>Reference controls used are likely not accurately representing what is present on the full-stained cells, need to optimize your single color control preparation.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966D5-9F57-B0B1-8B3B-5E35E1E97B4F}"/>
              </a:ext>
            </a:extLst>
          </p:cNvPr>
          <p:cNvSpPr txBox="1"/>
          <p:nvPr/>
        </p:nvSpPr>
        <p:spPr>
          <a:xfrm>
            <a:off x="685800" y="3581400"/>
            <a:ext cx="807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/>
              <a:t>Pretty good except for this one marker? </a:t>
            </a:r>
            <a:r>
              <a:rPr lang="en-US" i="1" dirty="0"/>
              <a:t>Minor compensation applied</a:t>
            </a:r>
          </a:p>
        </p:txBody>
      </p:sp>
    </p:spTree>
    <p:extLst>
      <p:ext uri="{BB962C8B-B14F-4D97-AF65-F5344CB8AC3E}">
        <p14:creationId xmlns:p14="http://schemas.microsoft.com/office/powerpoint/2010/main" val="13495927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C723D2-6EEB-5C8B-4C93-909F3B795082}"/>
              </a:ext>
            </a:extLst>
          </p:cNvPr>
          <p:cNvSpPr txBox="1"/>
          <p:nvPr/>
        </p:nvSpPr>
        <p:spPr>
          <a:xfrm>
            <a:off x="2590800" y="1524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7865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2E14-9038-1657-4B8C-C6F417ED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9387C4-B180-A3CE-87CB-7B23DE54D771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errors occur when:</a:t>
            </a:r>
            <a:endParaRPr kumimoji="0" lang="en-US" sz="24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95D75-2B96-C30D-76AE-FB4C6C0A66AE}"/>
              </a:ext>
            </a:extLst>
          </p:cNvPr>
          <p:cNvSpPr txBox="1"/>
          <p:nvPr/>
        </p:nvSpPr>
        <p:spPr>
          <a:xfrm>
            <a:off x="4343400" y="3505200"/>
            <a:ext cx="426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Fluorescent signature of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control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doesn’t match the fluorescent signature of that same fluorophore on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full-stained sample</a:t>
            </a:r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DE6ED60-01F3-4FBB-EAAA-A2C60AF22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3454407" cy="2590806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3181DD5A-442E-275D-4E50-7D2842FF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3454407" cy="25908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54F087-C8DC-3848-330A-769A81EFD989}"/>
              </a:ext>
            </a:extLst>
          </p:cNvPr>
          <p:cNvGrpSpPr/>
          <p:nvPr/>
        </p:nvGrpSpPr>
        <p:grpSpPr>
          <a:xfrm>
            <a:off x="4329214" y="1600200"/>
            <a:ext cx="4281386" cy="919602"/>
            <a:chOff x="4250934" y="3419475"/>
            <a:chExt cx="4281386" cy="9196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9CADAF-27F3-7279-CFB6-19B4407A9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934" y="3567501"/>
              <a:ext cx="1054750" cy="6990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9F9C36-56E4-8748-CED7-DD2A96C24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02" r="19361"/>
            <a:stretch/>
          </p:blipFill>
          <p:spPr>
            <a:xfrm>
              <a:off x="5791200" y="3505200"/>
              <a:ext cx="944138" cy="7277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4B7FD2-A1D3-584B-E74E-B781C4F2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3419475"/>
              <a:ext cx="1217120" cy="9196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5D8FB9-B83F-E8C9-B115-4ADCFE656AD7}"/>
                </a:ext>
              </a:extLst>
            </p:cNvPr>
            <p:cNvSpPr txBox="1"/>
            <p:nvPr/>
          </p:nvSpPr>
          <p:spPr>
            <a:xfrm>
              <a:off x="5486400" y="3505200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95C8F7-60CC-3EBD-02F7-F1DC49D27A8B}"/>
                </a:ext>
              </a:extLst>
            </p:cNvPr>
            <p:cNvSpPr txBox="1"/>
            <p:nvPr/>
          </p:nvSpPr>
          <p:spPr>
            <a:xfrm>
              <a:off x="7010400" y="3438525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+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7C39D-9A81-E115-7BDC-BEFB3E1D65F8}"/>
              </a:ext>
            </a:extLst>
          </p:cNvPr>
          <p:cNvSpPr/>
          <p:nvPr/>
        </p:nvSpPr>
        <p:spPr>
          <a:xfrm>
            <a:off x="5791200" y="1219200"/>
            <a:ext cx="114300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22160F-84DF-A947-7306-2637A2F29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2" r="19361"/>
          <a:stretch/>
        </p:blipFill>
        <p:spPr>
          <a:xfrm>
            <a:off x="2743200" y="1143000"/>
            <a:ext cx="944138" cy="727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9E96D-7C10-90AC-9804-8CA5400B6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3733800"/>
            <a:ext cx="1217120" cy="9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6AACE-6D6B-3D4C-4B21-A6FE6E4CEEFF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set a gate incorrectly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5DC59919-2867-A4E7-3016-FC130EE6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771905" cy="2514603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73576356-7EB4-7723-6330-1DA2F0036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/>
          <a:stretch>
            <a:fillRect/>
          </a:stretch>
        </p:blipFill>
        <p:spPr>
          <a:xfrm>
            <a:off x="4648200" y="1600200"/>
            <a:ext cx="4191000" cy="25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85F6E-4C35-8FE9-0C43-C7F50F366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3170A7-965C-035A-FAB8-B9E3DE59CDD9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have a tandem-fluorophore degrade</a:t>
            </a:r>
          </a:p>
        </p:txBody>
      </p:sp>
      <p:pic>
        <p:nvPicPr>
          <p:cNvPr id="8" name="Picture 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DA505816-A6BD-C615-F29B-9FD6B9484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71699"/>
            <a:ext cx="3505200" cy="2628901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5A6775C-54CE-821F-7EB0-40D35202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8"/>
          <a:stretch>
            <a:fillRect/>
          </a:stretch>
        </p:blipFill>
        <p:spPr>
          <a:xfrm>
            <a:off x="1066800" y="1066800"/>
            <a:ext cx="2648903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796E53-CB97-300E-EAB9-DE9A7F661A02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set our unstained on the wrong cell population</a:t>
            </a:r>
          </a:p>
        </p:txBody>
      </p:sp>
      <p:pic>
        <p:nvPicPr>
          <p:cNvPr id="3" name="Picture 2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1B7F18E2-784D-7DB7-4488-8E852290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200"/>
            <a:ext cx="4064007" cy="3048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1F277-014B-EA6B-C42E-DD85C4AC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3228975" cy="30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1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3281-145E-EFDA-AAE8-C2F8EE5D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581807-8A33-2778-F108-B585692E99E7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an unsuccessful unmixing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3C80DAE-3F49-61E5-51E2-8A2007A6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95" b="12456"/>
          <a:stretch>
            <a:fillRect/>
          </a:stretch>
        </p:blipFill>
        <p:spPr>
          <a:xfrm>
            <a:off x="651510" y="1428750"/>
            <a:ext cx="269176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4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2C2CDF-C350-6895-BD08-A4023AEAC4FE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introduce uncertainty into the calculation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E16C1-F6C0-786F-BF2B-CB401601E664}"/>
              </a:ext>
            </a:extLst>
          </p:cNvPr>
          <p:cNvGrpSpPr/>
          <p:nvPr/>
        </p:nvGrpSpPr>
        <p:grpSpPr>
          <a:xfrm>
            <a:off x="2514600" y="1143000"/>
            <a:ext cx="4281386" cy="919602"/>
            <a:chOff x="4250934" y="3419475"/>
            <a:chExt cx="4281386" cy="9196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ACD6BB-573B-1D8D-C6F8-FF6D7321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934" y="3567501"/>
              <a:ext cx="1054750" cy="6990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FEC04E-95F9-E301-7150-A66CBC02F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02" r="19361"/>
            <a:stretch/>
          </p:blipFill>
          <p:spPr>
            <a:xfrm>
              <a:off x="5791200" y="3505200"/>
              <a:ext cx="944138" cy="7277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170DBA-043B-AF6D-5FB5-DE25F490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3419475"/>
              <a:ext cx="1217120" cy="9196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8A85F6-C574-9822-AE0E-8BD6695B327E}"/>
                </a:ext>
              </a:extLst>
            </p:cNvPr>
            <p:cNvSpPr txBox="1"/>
            <p:nvPr/>
          </p:nvSpPr>
          <p:spPr>
            <a:xfrm>
              <a:off x="5486400" y="3505200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A6B8C2-00B7-D16B-F2B1-63A81E5EFC92}"/>
                </a:ext>
              </a:extLst>
            </p:cNvPr>
            <p:cNvSpPr txBox="1"/>
            <p:nvPr/>
          </p:nvSpPr>
          <p:spPr>
            <a:xfrm>
              <a:off x="7010400" y="3438525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+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CFB140-B9F4-B38F-590D-782392C06B0C}"/>
              </a:ext>
            </a:extLst>
          </p:cNvPr>
          <p:cNvCxnSpPr/>
          <p:nvPr/>
        </p:nvCxnSpPr>
        <p:spPr>
          <a:xfrm flipH="1">
            <a:off x="2590800" y="2209800"/>
            <a:ext cx="1371600" cy="609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11A829-E4F2-AD66-76C3-C2F7DA1A948A}"/>
              </a:ext>
            </a:extLst>
          </p:cNvPr>
          <p:cNvCxnSpPr>
            <a:cxnSpLocks/>
          </p:cNvCxnSpPr>
          <p:nvPr/>
        </p:nvCxnSpPr>
        <p:spPr>
          <a:xfrm>
            <a:off x="4572000" y="2133600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D3295B-F39F-12B3-A6B3-F49718C6E338}"/>
              </a:ext>
            </a:extLst>
          </p:cNvPr>
          <p:cNvCxnSpPr>
            <a:cxnSpLocks/>
          </p:cNvCxnSpPr>
          <p:nvPr/>
        </p:nvCxnSpPr>
        <p:spPr>
          <a:xfrm>
            <a:off x="5105400" y="2133600"/>
            <a:ext cx="1219200" cy="7620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2802C1-D93E-CC6F-3F4C-D10C1F3C6EF8}"/>
              </a:ext>
            </a:extLst>
          </p:cNvPr>
          <p:cNvGrpSpPr/>
          <p:nvPr/>
        </p:nvGrpSpPr>
        <p:grpSpPr>
          <a:xfrm>
            <a:off x="4114800" y="3124200"/>
            <a:ext cx="914400" cy="762000"/>
            <a:chOff x="4191000" y="3276600"/>
            <a:chExt cx="914400" cy="7620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B92AAF1-F826-E26B-A4BC-40C0A53070AE}"/>
                </a:ext>
              </a:extLst>
            </p:cNvPr>
            <p:cNvSpPr/>
            <p:nvPr/>
          </p:nvSpPr>
          <p:spPr>
            <a:xfrm>
              <a:off x="4191000" y="3276600"/>
              <a:ext cx="914400" cy="304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5D3B07-94D6-1993-5A32-E0554C7F24AD}"/>
                </a:ext>
              </a:extLst>
            </p:cNvPr>
            <p:cNvSpPr/>
            <p:nvPr/>
          </p:nvSpPr>
          <p:spPr>
            <a:xfrm>
              <a:off x="4191000" y="3581400"/>
              <a:ext cx="914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F95CC5-DFC5-5578-68A6-3DFE9E4ADADA}"/>
              </a:ext>
            </a:extLst>
          </p:cNvPr>
          <p:cNvGrpSpPr/>
          <p:nvPr/>
        </p:nvGrpSpPr>
        <p:grpSpPr>
          <a:xfrm>
            <a:off x="2057400" y="3124200"/>
            <a:ext cx="914400" cy="762000"/>
            <a:chOff x="4191000" y="3276600"/>
            <a:chExt cx="914400" cy="762000"/>
          </a:xfrm>
          <a:solidFill>
            <a:srgbClr val="FFC000"/>
          </a:solidFill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2C6127B9-34FF-C442-BB5E-E712E0589A14}"/>
                </a:ext>
              </a:extLst>
            </p:cNvPr>
            <p:cNvSpPr/>
            <p:nvPr/>
          </p:nvSpPr>
          <p:spPr>
            <a:xfrm>
              <a:off x="4191000" y="3276600"/>
              <a:ext cx="914400" cy="304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B77343-FD1E-2E30-7FEA-8FD5C709E680}"/>
                </a:ext>
              </a:extLst>
            </p:cNvPr>
            <p:cNvSpPr/>
            <p:nvPr/>
          </p:nvSpPr>
          <p:spPr>
            <a:xfrm>
              <a:off x="4191000" y="3581400"/>
              <a:ext cx="914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46CEF2-5E57-48FB-DA58-DF1561E7A6C7}"/>
              </a:ext>
            </a:extLst>
          </p:cNvPr>
          <p:cNvGrpSpPr/>
          <p:nvPr/>
        </p:nvGrpSpPr>
        <p:grpSpPr>
          <a:xfrm>
            <a:off x="5943600" y="3124200"/>
            <a:ext cx="914400" cy="762000"/>
            <a:chOff x="4191000" y="3276600"/>
            <a:chExt cx="914400" cy="762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D816891-BA14-B50B-B0B3-7D0E0CB19D91}"/>
                </a:ext>
              </a:extLst>
            </p:cNvPr>
            <p:cNvSpPr/>
            <p:nvPr/>
          </p:nvSpPr>
          <p:spPr>
            <a:xfrm>
              <a:off x="4191000" y="3276600"/>
              <a:ext cx="914400" cy="304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0EDA02-765F-9958-C8B0-E375615BC89E}"/>
                </a:ext>
              </a:extLst>
            </p:cNvPr>
            <p:cNvSpPr/>
            <p:nvPr/>
          </p:nvSpPr>
          <p:spPr>
            <a:xfrm>
              <a:off x="4191000" y="3581400"/>
              <a:ext cx="914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A graph showing a red line&#10;&#10;AI-generated content may be incorrect.">
            <a:extLst>
              <a:ext uri="{FF2B5EF4-FFF2-40B4-BE49-F238E27FC236}">
                <a16:creationId xmlns:a16="http://schemas.microsoft.com/office/drawing/2014/main" id="{33C58C3E-FEB7-D41D-B826-4145EF5BB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9"/>
          <a:stretch>
            <a:fillRect/>
          </a:stretch>
        </p:blipFill>
        <p:spPr>
          <a:xfrm>
            <a:off x="3352800" y="4114800"/>
            <a:ext cx="2971800" cy="24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1492F-495A-BFAD-BCF9-0AADC611B116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an unsuccessful unmixing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114B953-FC41-44FF-F820-49CADCCB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95" b="12456"/>
          <a:stretch>
            <a:fillRect/>
          </a:stretch>
        </p:blipFill>
        <p:spPr>
          <a:xfrm>
            <a:off x="651510" y="1428750"/>
            <a:ext cx="269176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2C53FC80-9415-7AA3-B66C-C46B46A8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9"/>
          <a:stretch>
            <a:fillRect/>
          </a:stretch>
        </p:blipFill>
        <p:spPr>
          <a:xfrm>
            <a:off x="381000" y="838200"/>
            <a:ext cx="3931920" cy="2304995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88986BCD-DF36-DC98-6C8C-318462EF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4"/>
          <a:stretch>
            <a:fillRect/>
          </a:stretch>
        </p:blipFill>
        <p:spPr>
          <a:xfrm>
            <a:off x="228600" y="3733800"/>
            <a:ext cx="4198620" cy="2457068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492FB372-A7F0-1C5B-0840-A916AD90E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2"/>
          <a:stretch>
            <a:fillRect/>
          </a:stretch>
        </p:blipFill>
        <p:spPr>
          <a:xfrm>
            <a:off x="4648200" y="685800"/>
            <a:ext cx="4328160" cy="2526281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08C93FAB-CE2E-59CE-CAE0-7474BEECD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7"/>
          <a:stretch>
            <a:fillRect/>
          </a:stretch>
        </p:blipFill>
        <p:spPr>
          <a:xfrm>
            <a:off x="4495800" y="3581400"/>
            <a:ext cx="4495800" cy="26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9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4E0C-53A9-76A1-2717-027AF8CB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ED315-E71B-192F-AD1D-D3009E335EA1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an unsuccessful unmixing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F4321DC-8847-D6A7-65D7-CE2C72A3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751" b="12456"/>
          <a:stretch>
            <a:fillRect/>
          </a:stretch>
        </p:blipFill>
        <p:spPr>
          <a:xfrm>
            <a:off x="651510" y="1428750"/>
            <a:ext cx="575881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E688-DCFB-FACE-0B15-1076875F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BDFF8-923C-5D9C-2720-1C98CA5FBCEA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an unsuccessful unmixing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7280D84-AD30-506A-5F1D-E6DE7EB7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456"/>
          <a:stretch>
            <a:fillRect/>
          </a:stretch>
        </p:blipFill>
        <p:spPr>
          <a:xfrm>
            <a:off x="651510" y="1428750"/>
            <a:ext cx="775607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42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20097-77D7-F078-F377-A7A5AC68CCD0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 unsuccessful unmixing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49BD5A-F23A-10EC-EA2F-08FDB4A3E8E4}"/>
              </a:ext>
            </a:extLst>
          </p:cNvPr>
          <p:cNvGrpSpPr/>
          <p:nvPr/>
        </p:nvGrpSpPr>
        <p:grpSpPr>
          <a:xfrm>
            <a:off x="609600" y="1828800"/>
            <a:ext cx="3657600" cy="3310354"/>
            <a:chOff x="609600" y="1828800"/>
            <a:chExt cx="3657600" cy="3310354"/>
          </a:xfrm>
        </p:grpSpPr>
        <p:pic>
          <p:nvPicPr>
            <p:cNvPr id="4" name="Picture 3" descr="A blue and yellow dots&#10;&#10;AI-generated content may be incorrect.">
              <a:extLst>
                <a:ext uri="{FF2B5EF4-FFF2-40B4-BE49-F238E27FC236}">
                  <a16:creationId xmlns:a16="http://schemas.microsoft.com/office/drawing/2014/main" id="{AFA040B1-302D-8CCB-41CA-39176B66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828800"/>
              <a:ext cx="3335774" cy="299059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93C5EA-D69B-D140-EAA3-185A7344955F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800600"/>
              <a:ext cx="3352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935C47-A062-E094-AE6D-697958514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" y="1828800"/>
              <a:ext cx="0" cy="2971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0334D-D239-AF1E-AFCC-EB313A21AA4D}"/>
                </a:ext>
              </a:extLst>
            </p:cNvPr>
            <p:cNvSpPr txBox="1"/>
            <p:nvPr/>
          </p:nvSpPr>
          <p:spPr>
            <a:xfrm rot="16200000">
              <a:off x="-478423" y="2993023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Spark Blue 550 :: CD3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51CD73-F737-B588-1A91-042B555F52CB}"/>
                </a:ext>
              </a:extLst>
            </p:cNvPr>
            <p:cNvSpPr txBox="1"/>
            <p:nvPr/>
          </p:nvSpPr>
          <p:spPr>
            <a:xfrm>
              <a:off x="1600200" y="4800600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BV510 :: CD45RA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4D12B-F624-594B-EAC0-4B6FF40AD711}"/>
              </a:ext>
            </a:extLst>
          </p:cNvPr>
          <p:cNvGrpSpPr/>
          <p:nvPr/>
        </p:nvGrpSpPr>
        <p:grpSpPr>
          <a:xfrm>
            <a:off x="4495800" y="1828800"/>
            <a:ext cx="3505200" cy="3310354"/>
            <a:chOff x="4495800" y="1828800"/>
            <a:chExt cx="3505200" cy="3310354"/>
          </a:xfrm>
        </p:grpSpPr>
        <p:pic>
          <p:nvPicPr>
            <p:cNvPr id="6" name="Picture 5" descr="A close-up of a blue and yellow dot&#10;&#10;AI-generated content may be incorrect.">
              <a:extLst>
                <a:ext uri="{FF2B5EF4-FFF2-40B4-BE49-F238E27FC236}">
                  <a16:creationId xmlns:a16="http://schemas.microsoft.com/office/drawing/2014/main" id="{E53E80B7-46D7-200A-EE38-4A414D657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874" y="1828800"/>
              <a:ext cx="3064926" cy="299059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032250-54C2-04A5-3980-F2F8E72A0515}"/>
                </a:ext>
              </a:extLst>
            </p:cNvPr>
            <p:cNvGrpSpPr/>
            <p:nvPr/>
          </p:nvGrpSpPr>
          <p:grpSpPr>
            <a:xfrm>
              <a:off x="4495800" y="1828800"/>
              <a:ext cx="3505200" cy="3310354"/>
              <a:chOff x="609600" y="1828800"/>
              <a:chExt cx="3505200" cy="331035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D3A501F-7AD0-8FE5-1C07-73EB38FF5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" y="4800600"/>
                <a:ext cx="304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70FC2B-33AE-B802-3A31-F2A4DE537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1828800"/>
                <a:ext cx="0" cy="2971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E79FE4-180E-881C-C9B5-641C2174DB4B}"/>
                  </a:ext>
                </a:extLst>
              </p:cNvPr>
              <p:cNvSpPr txBox="1"/>
              <p:nvPr/>
            </p:nvSpPr>
            <p:spPr>
              <a:xfrm rot="16200000">
                <a:off x="-478423" y="2993023"/>
                <a:ext cx="2514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Spark Blue 550 :: CD3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F44C7C-D59B-6526-7046-8BC4E1E29B2D}"/>
                  </a:ext>
                </a:extLst>
              </p:cNvPr>
              <p:cNvSpPr txBox="1"/>
              <p:nvPr/>
            </p:nvSpPr>
            <p:spPr>
              <a:xfrm>
                <a:off x="1600200" y="4800600"/>
                <a:ext cx="2514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BV510 :: CD45RA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51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914400" y="228600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we efficiently figure out what is causing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unmixing issue?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000B-4988-9496-39F0-190BEE40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0200"/>
            <a:ext cx="4191000" cy="3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F9D2-D21C-5510-E7CE-871C7D89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D0919-B44C-A4FB-44D0-4AD72FAA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0200"/>
            <a:ext cx="4191000" cy="3991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85E41-36CF-F696-408E-C89A0F8A5115}"/>
              </a:ext>
            </a:extLst>
          </p:cNvPr>
          <p:cNvSpPr txBox="1"/>
          <p:nvPr/>
        </p:nvSpPr>
        <p:spPr>
          <a:xfrm>
            <a:off x="9906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Identify the problem fluorophores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D938D5A-EF85-9AE5-4FDC-FD988818434C}"/>
              </a:ext>
            </a:extLst>
          </p:cNvPr>
          <p:cNvSpPr/>
          <p:nvPr/>
        </p:nvSpPr>
        <p:spPr>
          <a:xfrm>
            <a:off x="2819400" y="5410200"/>
            <a:ext cx="7620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6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full-stained samples 1xN plots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68C09-2EF3-9D27-332E-92C3C277FA37}"/>
              </a:ext>
            </a:extLst>
          </p:cNvPr>
          <p:cNvSpPr txBox="1"/>
          <p:nvPr/>
        </p:nvSpPr>
        <p:spPr>
          <a:xfrm>
            <a:off x="4495800" y="5257800"/>
            <a:ext cx="3352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fluorophores are having issues?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What cell subsets are affected?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How prevalent are they?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C9A7-974F-F445-490F-F69C5C3A492C}"/>
              </a:ext>
            </a:extLst>
          </p:cNvPr>
          <p:cNvGrpSpPr/>
          <p:nvPr/>
        </p:nvGrpSpPr>
        <p:grpSpPr>
          <a:xfrm>
            <a:off x="990600" y="990600"/>
            <a:ext cx="7162800" cy="3962400"/>
            <a:chOff x="228600" y="685800"/>
            <a:chExt cx="11275304" cy="51881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CB6A2C-0C30-0163-3E0F-185EBFAD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685800"/>
              <a:ext cx="8379704" cy="51881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D6300A-C376-A1E3-C9E7-FCA59CBD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762000"/>
              <a:ext cx="2787793" cy="4838949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DE2115B-402E-EEF0-CB0C-6754A4D69A59}"/>
              </a:ext>
            </a:extLst>
          </p:cNvPr>
          <p:cNvSpPr/>
          <p:nvPr/>
        </p:nvSpPr>
        <p:spPr>
          <a:xfrm>
            <a:off x="4495800" y="5257800"/>
            <a:ext cx="3200400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D0B18-D11D-940F-3026-811171CB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158173-01C6-7B45-94C8-382C6EB34BE4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full-stained samples 1xN plots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B1CD8-1A8A-84F3-C12C-5DAC3829D7B9}"/>
              </a:ext>
            </a:extLst>
          </p:cNvPr>
          <p:cNvSpPr txBox="1"/>
          <p:nvPr/>
        </p:nvSpPr>
        <p:spPr>
          <a:xfrm>
            <a:off x="4495800" y="3013501"/>
            <a:ext cx="3352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fluorophores are having issues?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What cell subsets are affected?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How prevalent are they? </a:t>
            </a:r>
            <a:endParaRPr lang="en-US" dirty="0"/>
          </a:p>
        </p:txBody>
      </p:sp>
      <p:pic>
        <p:nvPicPr>
          <p:cNvPr id="4" name="Picture 3" descr="A group of images of a square&#10;&#10;AI-generated content may be incorrect.">
            <a:extLst>
              <a:ext uri="{FF2B5EF4-FFF2-40B4-BE49-F238E27FC236}">
                <a16:creationId xmlns:a16="http://schemas.microsoft.com/office/drawing/2014/main" id="{164EA43B-2358-7BE7-2C0A-527B40DE1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6"/>
          <a:stretch>
            <a:fillRect/>
          </a:stretch>
        </p:blipFill>
        <p:spPr>
          <a:xfrm>
            <a:off x="1828800" y="990600"/>
            <a:ext cx="1838325" cy="5257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9F0EA3B-8CB1-C051-9A85-09FFE3A002A5}"/>
              </a:ext>
            </a:extLst>
          </p:cNvPr>
          <p:cNvSpPr/>
          <p:nvPr/>
        </p:nvSpPr>
        <p:spPr>
          <a:xfrm>
            <a:off x="1143000" y="3124200"/>
            <a:ext cx="4572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7B103-4EBE-5B65-F687-DA5D98AD826B}"/>
              </a:ext>
            </a:extLst>
          </p:cNvPr>
          <p:cNvSpPr/>
          <p:nvPr/>
        </p:nvSpPr>
        <p:spPr>
          <a:xfrm>
            <a:off x="2438400" y="4648200"/>
            <a:ext cx="4572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86A67-0777-062C-81F5-A32BD7F6E748}"/>
              </a:ext>
            </a:extLst>
          </p:cNvPr>
          <p:cNvSpPr/>
          <p:nvPr/>
        </p:nvSpPr>
        <p:spPr>
          <a:xfrm>
            <a:off x="4495800" y="3009900"/>
            <a:ext cx="3200400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Alternatively: Gate cell population subsets,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v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isualize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marker distributions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61A3DBE-8A84-066C-37FC-313FECE7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0" y="1295400"/>
            <a:ext cx="9020310" cy="46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9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DD3D8C-F2B0-489B-BDF2-2DE253C0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3288"/>
            <a:ext cx="5562600" cy="5851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069BD-EE84-420B-4C34-91990A8E678A}"/>
              </a:ext>
            </a:extLst>
          </p:cNvPr>
          <p:cNvSpPr txBox="1"/>
          <p:nvPr/>
        </p:nvSpPr>
        <p:spPr>
          <a:xfrm>
            <a:off x="914400" y="762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Highly-negative populations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948C027-05CB-A1FE-E4FB-4331A023F4EF}"/>
              </a:ext>
            </a:extLst>
          </p:cNvPr>
          <p:cNvSpPr/>
          <p:nvPr/>
        </p:nvSpPr>
        <p:spPr>
          <a:xfrm rot="10800000">
            <a:off x="5867400" y="18288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24662B7-C5FD-B87A-C170-2DB328D00D9B}"/>
              </a:ext>
            </a:extLst>
          </p:cNvPr>
          <p:cNvSpPr/>
          <p:nvPr/>
        </p:nvSpPr>
        <p:spPr>
          <a:xfrm rot="10800000">
            <a:off x="5867400" y="25146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7F8EFA4-BF64-5731-8F40-0F38BF7C2500}"/>
              </a:ext>
            </a:extLst>
          </p:cNvPr>
          <p:cNvSpPr/>
          <p:nvPr/>
        </p:nvSpPr>
        <p:spPr>
          <a:xfrm rot="10800000">
            <a:off x="5867400" y="14478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5D86E2-70B9-17F2-6F55-0E58A25206E0}"/>
              </a:ext>
            </a:extLst>
          </p:cNvPr>
          <p:cNvSpPr/>
          <p:nvPr/>
        </p:nvSpPr>
        <p:spPr>
          <a:xfrm rot="10800000">
            <a:off x="5867400" y="48768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B40C563-F661-627C-85B8-2F792C98D794}"/>
              </a:ext>
            </a:extLst>
          </p:cNvPr>
          <p:cNvSpPr/>
          <p:nvPr/>
        </p:nvSpPr>
        <p:spPr>
          <a:xfrm rot="5400000">
            <a:off x="2705100" y="1181100"/>
            <a:ext cx="4572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8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EA008-CC3B-C438-FD2E-FBC2D9F3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00200"/>
            <a:ext cx="3357196" cy="3272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F7685-0A43-330F-F7F6-7225D418D7C4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gating out dead cells and debris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BC301-D088-51C0-CE2D-72825686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00200"/>
            <a:ext cx="3352800" cy="32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1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DE3CB-11FB-8157-FDC2-B675049F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17439"/>
            <a:ext cx="3255303" cy="3011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BC07F-8E8B-D7D1-5AC4-BC9B2D0C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3282386" cy="292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7D7C3-6716-B0D2-0F5D-03829241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00"/>
          <a:stretch>
            <a:fillRect/>
          </a:stretch>
        </p:blipFill>
        <p:spPr>
          <a:xfrm>
            <a:off x="4495800" y="557178"/>
            <a:ext cx="3352800" cy="2871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E9B8D-329B-FD6E-9340-A6F0AFF0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581400"/>
            <a:ext cx="3450297" cy="29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5BA14-9F4A-51F2-5FA8-75AC9033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3806536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4A6F2-1F6C-DA2E-C2CB-51ABB8C2062B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Ending up with two CD3+ populations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ECAD-BB3D-3DC8-1BDD-60E99E14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71600"/>
            <a:ext cx="388129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9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75A20-2018-CCA7-DE99-8EE404C4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2639277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E7129-5028-1746-6D13-0EC860DD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1600200" cy="3000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B870E-0B4A-8A77-AB1A-B45771C1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524000"/>
            <a:ext cx="1984492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6385-4CE2-10DB-B94B-E579B8E9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600200"/>
            <a:ext cx="1473276" cy="2933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both by Histograms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75A20-2018-CCA7-DE99-8EE404C4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2639277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E7129-5028-1746-6D13-0EC860DD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1600200" cy="3000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B870E-0B4A-8A77-AB1A-B45771C1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524000"/>
            <a:ext cx="1984492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6385-4CE2-10DB-B94B-E579B8E9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600200"/>
            <a:ext cx="1473276" cy="2933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super-negative events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DD55027-3A35-2CD3-F91B-5B95FB1C2409}"/>
              </a:ext>
            </a:extLst>
          </p:cNvPr>
          <p:cNvSpPr/>
          <p:nvPr/>
        </p:nvSpPr>
        <p:spPr>
          <a:xfrm rot="10800000">
            <a:off x="5105400" y="46482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80BB-7D1E-BB33-AEC1-DA91BC990829}"/>
              </a:ext>
            </a:extLst>
          </p:cNvPr>
          <p:cNvSpPr txBox="1"/>
          <p:nvPr/>
        </p:nvSpPr>
        <p:spPr>
          <a:xfrm>
            <a:off x="5219700" y="5410200"/>
            <a:ext cx="25908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Super-negative events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CDFB2DD-BC38-22A4-939E-AE53A907D34B}"/>
              </a:ext>
            </a:extLst>
          </p:cNvPr>
          <p:cNvSpPr/>
          <p:nvPr/>
        </p:nvSpPr>
        <p:spPr>
          <a:xfrm rot="12519915">
            <a:off x="3117608" y="3764879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these markers by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pseudocolor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4DB24-457D-0AF6-3C61-0EF35579203C}"/>
              </a:ext>
            </a:extLst>
          </p:cNvPr>
          <p:cNvGrpSpPr/>
          <p:nvPr/>
        </p:nvGrpSpPr>
        <p:grpSpPr>
          <a:xfrm>
            <a:off x="2743200" y="1295400"/>
            <a:ext cx="3728852" cy="3657600"/>
            <a:chOff x="228600" y="1600200"/>
            <a:chExt cx="3728852" cy="3657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250A0F-F05A-E9E3-AAD7-DF4E0873A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600200"/>
              <a:ext cx="3728852" cy="3657600"/>
            </a:xfrm>
            <a:prstGeom prst="rect">
              <a:avLst/>
            </a:prstGeom>
          </p:spPr>
        </p:pic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2DD55027-3A35-2CD3-F91B-5B95FB1C2409}"/>
                </a:ext>
              </a:extLst>
            </p:cNvPr>
            <p:cNvSpPr/>
            <p:nvPr/>
          </p:nvSpPr>
          <p:spPr>
            <a:xfrm rot="10800000">
              <a:off x="1066800" y="3581400"/>
              <a:ext cx="304800" cy="6858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77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75A20-2018-CCA7-DE99-8EE404C4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2639277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E7129-5028-1746-6D13-0EC860DD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1600200" cy="3000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B870E-0B4A-8A77-AB1A-B45771C1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524000"/>
            <a:ext cx="1984492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6385-4CE2-10DB-B94B-E579B8E9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600200"/>
            <a:ext cx="1473276" cy="2933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subset specific primary markers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DD55027-3A35-2CD3-F91B-5B95FB1C2409}"/>
              </a:ext>
            </a:extLst>
          </p:cNvPr>
          <p:cNvSpPr/>
          <p:nvPr/>
        </p:nvSpPr>
        <p:spPr>
          <a:xfrm rot="12848297">
            <a:off x="2768295" y="3181419"/>
            <a:ext cx="442670" cy="180268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80BB-7D1E-BB33-AEC1-DA91BC990829}"/>
              </a:ext>
            </a:extLst>
          </p:cNvPr>
          <p:cNvSpPr txBox="1"/>
          <p:nvPr/>
        </p:nvSpPr>
        <p:spPr>
          <a:xfrm>
            <a:off x="2362200" y="5181600"/>
            <a:ext cx="594360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 which primary markers with good staining (negative at 0,  positive 10^4) fully separate between the populations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CDFB2DD-BC38-22A4-939E-AE53A907D34B}"/>
              </a:ext>
            </a:extLst>
          </p:cNvPr>
          <p:cNvSpPr/>
          <p:nvPr/>
        </p:nvSpPr>
        <p:spPr>
          <a:xfrm rot="2778145">
            <a:off x="7981269" y="797703"/>
            <a:ext cx="344262" cy="935781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0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75A20-2018-CCA7-DE99-8EE404C4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2639277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E7129-5028-1746-6D13-0EC860DD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1600200" cy="3000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B870E-0B4A-8A77-AB1A-B45771C1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524000"/>
            <a:ext cx="1984492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6385-4CE2-10DB-B94B-E579B8E9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600200"/>
            <a:ext cx="1473276" cy="2933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slight-positive events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80BB-7D1E-BB33-AEC1-DA91BC990829}"/>
              </a:ext>
            </a:extLst>
          </p:cNvPr>
          <p:cNvSpPr txBox="1"/>
          <p:nvPr/>
        </p:nvSpPr>
        <p:spPr>
          <a:xfrm>
            <a:off x="4953000" y="5181600"/>
            <a:ext cx="25908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Slight-positive events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CDFB2DD-BC38-22A4-939E-AE53A907D34B}"/>
              </a:ext>
            </a:extLst>
          </p:cNvPr>
          <p:cNvSpPr/>
          <p:nvPr/>
        </p:nvSpPr>
        <p:spPr>
          <a:xfrm rot="9337167">
            <a:off x="4318958" y="4604330"/>
            <a:ext cx="304800" cy="6858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CFE3F5A-9D02-4BC0-E31B-3910AB843AD4}"/>
              </a:ext>
            </a:extLst>
          </p:cNvPr>
          <p:cNvSpPr/>
          <p:nvPr/>
        </p:nvSpPr>
        <p:spPr>
          <a:xfrm rot="10800000">
            <a:off x="5715000" y="3886200"/>
            <a:ext cx="253322" cy="118557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89A76AE-44A6-E0B6-CCE4-38523407FEF6}"/>
              </a:ext>
            </a:extLst>
          </p:cNvPr>
          <p:cNvSpPr/>
          <p:nvPr/>
        </p:nvSpPr>
        <p:spPr>
          <a:xfrm rot="11522602">
            <a:off x="6993764" y="3591193"/>
            <a:ext cx="252565" cy="150441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3856E19-EC26-B82B-D407-A18B6C2CFCDF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markers of interest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80BB-7D1E-BB33-AEC1-DA91BC990829}"/>
              </a:ext>
            </a:extLst>
          </p:cNvPr>
          <p:cNvSpPr txBox="1"/>
          <p:nvPr/>
        </p:nvSpPr>
        <p:spPr>
          <a:xfrm>
            <a:off x="304800" y="1295400"/>
            <a:ext cx="434340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The populations seem to be split between CD4+ and CD8+ T cells.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2CBEE-9735-9F96-C3D1-576C69636209}"/>
              </a:ext>
            </a:extLst>
          </p:cNvPr>
          <p:cNvSpPr txBox="1"/>
          <p:nvPr/>
        </p:nvSpPr>
        <p:spPr>
          <a:xfrm>
            <a:off x="1981200" y="2667000"/>
            <a:ext cx="434340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super-negative fluorophores are: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BV785 and PE-Cy5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21B795-1E65-6597-0B0A-4EBB1FDC5474}"/>
              </a:ext>
            </a:extLst>
          </p:cNvPr>
          <p:cNvSpPr txBox="1"/>
          <p:nvPr/>
        </p:nvSpPr>
        <p:spPr>
          <a:xfrm>
            <a:off x="3733800" y="3962400"/>
            <a:ext cx="434340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slightly positive markers are: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FITC, 7-AAD, APC-Cy7</a:t>
            </a:r>
          </a:p>
        </p:txBody>
      </p:sp>
    </p:spTree>
    <p:extLst>
      <p:ext uri="{BB962C8B-B14F-4D97-AF65-F5344CB8AC3E}">
        <p14:creationId xmlns:p14="http://schemas.microsoft.com/office/powerpoint/2010/main" val="78488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fluorophore is actually </a:t>
            </a:r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drivingthe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unmixing issue?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F5C1F-A76B-6EAD-DCF1-1BAE82E40CD6}"/>
              </a:ext>
            </a:extLst>
          </p:cNvPr>
          <p:cNvSpPr txBox="1"/>
          <p:nvPr/>
        </p:nvSpPr>
        <p:spPr>
          <a:xfrm>
            <a:off x="3352800" y="48006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Inter-Laser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E8D53-29B4-839E-2FF5-BBB86F82D69E}"/>
              </a:ext>
            </a:extLst>
          </p:cNvPr>
          <p:cNvSpPr txBox="1"/>
          <p:nvPr/>
        </p:nvSpPr>
        <p:spPr>
          <a:xfrm>
            <a:off x="533400" y="48006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Intra-Laser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2F2D2-2903-56C1-8919-53C7D8E0779A}"/>
              </a:ext>
            </a:extLst>
          </p:cNvPr>
          <p:cNvSpPr txBox="1"/>
          <p:nvPr/>
        </p:nvSpPr>
        <p:spPr>
          <a:xfrm>
            <a:off x="6096000" y="4810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Tandem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168BB-5158-433B-EB60-1CDC5D741B52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main types of fluorophore interactions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5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Intra-Laser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F1F088-BCB3-80BD-6540-9CF8FA6B92BC}"/>
              </a:ext>
            </a:extLst>
          </p:cNvPr>
          <p:cNvGrpSpPr/>
          <p:nvPr/>
        </p:nvGrpSpPr>
        <p:grpSpPr>
          <a:xfrm>
            <a:off x="1524000" y="1905000"/>
            <a:ext cx="533400" cy="2400300"/>
            <a:chOff x="1524000" y="1828800"/>
            <a:chExt cx="533400" cy="240030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F20BF4C-F441-48E7-1073-8C46C6103977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59A11EB-6659-8640-3309-937459F55516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2057400" y="4953000"/>
            <a:ext cx="548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Fluorescent signature plots and Cosine (Similarity) matrix are good proxies to identify fluorophores with extensive overlap.</a:t>
            </a:r>
          </a:p>
        </p:txBody>
      </p:sp>
    </p:spTree>
    <p:extLst>
      <p:ext uri="{BB962C8B-B14F-4D97-AF65-F5344CB8AC3E}">
        <p14:creationId xmlns:p14="http://schemas.microsoft.com/office/powerpoint/2010/main" val="261838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E7A0EC0-7656-E092-43F6-3F72A7CE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0"/>
          <a:stretch>
            <a:fillRect/>
          </a:stretch>
        </p:blipFill>
        <p:spPr>
          <a:xfrm>
            <a:off x="2057400" y="163752"/>
            <a:ext cx="5410200" cy="65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0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9C71B-5D85-0F65-1E5F-8CD9B3D4E882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information viewed differently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A0663-0E4B-7D3A-7BFF-EB0A5A1D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1066800"/>
            <a:ext cx="9144000" cy="29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73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Inter-Laser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F1F088-BCB3-80BD-6540-9CF8FA6B92BC}"/>
              </a:ext>
            </a:extLst>
          </p:cNvPr>
          <p:cNvGrpSpPr/>
          <p:nvPr/>
        </p:nvGrpSpPr>
        <p:grpSpPr>
          <a:xfrm rot="5400000">
            <a:off x="3676650" y="1352550"/>
            <a:ext cx="381000" cy="2400300"/>
            <a:chOff x="1524000" y="1828800"/>
            <a:chExt cx="533400" cy="240030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F20BF4C-F441-48E7-1073-8C46C6103977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8000"/>
                </a:highligh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59A11EB-6659-8640-3309-937459F55516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838200" y="5181600"/>
            <a:ext cx="769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Fluorophores have emission peaks across multiple lasers. Check on a by laser basis the equivalent wavelength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58AD4-CDE5-FD49-92D6-158A7C1B936D}"/>
              </a:ext>
            </a:extLst>
          </p:cNvPr>
          <p:cNvGrpSpPr/>
          <p:nvPr/>
        </p:nvGrpSpPr>
        <p:grpSpPr>
          <a:xfrm rot="5400000">
            <a:off x="5676900" y="2171700"/>
            <a:ext cx="457200" cy="4953000"/>
            <a:chOff x="1524000" y="1828800"/>
            <a:chExt cx="533400" cy="240030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53B9D2C-2972-4E23-8D22-2659AD88FDF2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8000"/>
                </a:highlight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E34219-ED60-66FB-A7EB-9E624C1EEEAF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771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590550" y="4876800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Leaf-frogging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Tandem dyes (especially if degrading) can cause issues on the parent fluorophore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2CF038BF-DEAE-AE5E-2799-207D2A4DECE8}"/>
              </a:ext>
            </a:extLst>
          </p:cNvPr>
          <p:cNvSpPr/>
          <p:nvPr/>
        </p:nvSpPr>
        <p:spPr>
          <a:xfrm rot="10600541">
            <a:off x="1865910" y="2781300"/>
            <a:ext cx="533400" cy="12954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49400789-FD8A-99B1-5F8C-3A5A76255A19}"/>
              </a:ext>
            </a:extLst>
          </p:cNvPr>
          <p:cNvSpPr/>
          <p:nvPr/>
        </p:nvSpPr>
        <p:spPr>
          <a:xfrm rot="10600541">
            <a:off x="1780505" y="2821351"/>
            <a:ext cx="533400" cy="161289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0FDE7C4F-306C-AF65-AE15-1A1397CB48B3}"/>
              </a:ext>
            </a:extLst>
          </p:cNvPr>
          <p:cNvSpPr/>
          <p:nvPr/>
        </p:nvSpPr>
        <p:spPr>
          <a:xfrm rot="10600541">
            <a:off x="1919178" y="2758241"/>
            <a:ext cx="533400" cy="50445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794D6483-00C2-756B-E2CF-4506AE4FBBB5}"/>
              </a:ext>
            </a:extLst>
          </p:cNvPr>
          <p:cNvSpPr/>
          <p:nvPr/>
        </p:nvSpPr>
        <p:spPr>
          <a:xfrm rot="10600541">
            <a:off x="4987587" y="3214849"/>
            <a:ext cx="533400" cy="120836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D30089F4-470A-72FB-B61D-F94BC3BC9163}"/>
              </a:ext>
            </a:extLst>
          </p:cNvPr>
          <p:cNvSpPr/>
          <p:nvPr/>
        </p:nvSpPr>
        <p:spPr>
          <a:xfrm rot="10600541">
            <a:off x="5007372" y="3200044"/>
            <a:ext cx="533400" cy="70002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69093F1-9E5F-F84B-27EC-396ECAFFD5FA}"/>
              </a:ext>
            </a:extLst>
          </p:cNvPr>
          <p:cNvSpPr/>
          <p:nvPr/>
        </p:nvSpPr>
        <p:spPr>
          <a:xfrm rot="10600541">
            <a:off x="5000564" y="3209079"/>
            <a:ext cx="533400" cy="44759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8A478C35-101F-CE3F-894E-77FB2EC5C75B}"/>
              </a:ext>
            </a:extLst>
          </p:cNvPr>
          <p:cNvSpPr/>
          <p:nvPr/>
        </p:nvSpPr>
        <p:spPr>
          <a:xfrm rot="11648462">
            <a:off x="6915525" y="3247968"/>
            <a:ext cx="533400" cy="116088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1F9B53A4-DD2D-1F9B-01C1-A1FD847C87BF}"/>
              </a:ext>
            </a:extLst>
          </p:cNvPr>
          <p:cNvSpPr/>
          <p:nvPr/>
        </p:nvSpPr>
        <p:spPr>
          <a:xfrm rot="10600541">
            <a:off x="7042741" y="3280460"/>
            <a:ext cx="425316" cy="112775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31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Intra-Laser for our panel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F1F088-BCB3-80BD-6540-9CF8FA6B92BC}"/>
              </a:ext>
            </a:extLst>
          </p:cNvPr>
          <p:cNvGrpSpPr/>
          <p:nvPr/>
        </p:nvGrpSpPr>
        <p:grpSpPr>
          <a:xfrm>
            <a:off x="1524000" y="1905000"/>
            <a:ext cx="533400" cy="2400300"/>
            <a:chOff x="1524000" y="1828800"/>
            <a:chExt cx="533400" cy="240030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F20BF4C-F441-48E7-1073-8C46C6103977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59A11EB-6659-8640-3309-937459F55516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2057400" y="495300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Spectral Overlap and Cosine Similarity Matrix are good proxies to identify the extent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ED775-7DEE-F5A5-0F79-B83F7A61AE75}"/>
              </a:ext>
            </a:extLst>
          </p:cNvPr>
          <p:cNvSpPr/>
          <p:nvPr/>
        </p:nvSpPr>
        <p:spPr>
          <a:xfrm>
            <a:off x="5105400" y="3276600"/>
            <a:ext cx="1981200" cy="685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F8054-C80A-DB74-93F5-71E08AD4D34E}"/>
              </a:ext>
            </a:extLst>
          </p:cNvPr>
          <p:cNvSpPr/>
          <p:nvPr/>
        </p:nvSpPr>
        <p:spPr>
          <a:xfrm>
            <a:off x="2057400" y="3886200"/>
            <a:ext cx="1981200" cy="685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5D89E-09EF-E2C5-06F1-F1148295433D}"/>
              </a:ext>
            </a:extLst>
          </p:cNvPr>
          <p:cNvSpPr/>
          <p:nvPr/>
        </p:nvSpPr>
        <p:spPr>
          <a:xfrm>
            <a:off x="3733800" y="2667000"/>
            <a:ext cx="152400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3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Inter-Laser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F1F088-BCB3-80BD-6540-9CF8FA6B92BC}"/>
              </a:ext>
            </a:extLst>
          </p:cNvPr>
          <p:cNvGrpSpPr/>
          <p:nvPr/>
        </p:nvGrpSpPr>
        <p:grpSpPr>
          <a:xfrm rot="5400000">
            <a:off x="5372100" y="2095500"/>
            <a:ext cx="304800" cy="5715000"/>
            <a:chOff x="1524000" y="1828800"/>
            <a:chExt cx="533400" cy="2400300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F20BF4C-F441-48E7-1073-8C46C6103977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8000"/>
                </a:highligh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59A11EB-6659-8640-3309-937459F55516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838200" y="5181600"/>
            <a:ext cx="769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Fluorophores have emission peaks across multiple lasers. Check on a by laser basis the equivalent wavelength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201077-5C25-83DE-F007-A12D21D0C22A}"/>
              </a:ext>
            </a:extLst>
          </p:cNvPr>
          <p:cNvSpPr/>
          <p:nvPr/>
        </p:nvSpPr>
        <p:spPr>
          <a:xfrm>
            <a:off x="2286000" y="4191000"/>
            <a:ext cx="64770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11430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there were a Tandem Issue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CFF7-9413-D899-B656-59B2C9D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324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D4D63-5282-CFD2-B662-1580BC146D41}"/>
              </a:ext>
            </a:extLst>
          </p:cNvPr>
          <p:cNvSpPr/>
          <p:nvPr/>
        </p:nvSpPr>
        <p:spPr>
          <a:xfrm>
            <a:off x="1143000" y="1752600"/>
            <a:ext cx="11430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BC2B7-4E03-C284-BA9C-94A5FE9AA2F8}"/>
              </a:ext>
            </a:extLst>
          </p:cNvPr>
          <p:cNvSpPr txBox="1"/>
          <p:nvPr/>
        </p:nvSpPr>
        <p:spPr>
          <a:xfrm>
            <a:off x="590550" y="4876800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Leaf-frogging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Tandem dyes (especially if degrading) can cause issues on the parent fluorophore</a:t>
            </a: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69093F1-9E5F-F84B-27EC-396ECAFFD5FA}"/>
              </a:ext>
            </a:extLst>
          </p:cNvPr>
          <p:cNvSpPr/>
          <p:nvPr/>
        </p:nvSpPr>
        <p:spPr>
          <a:xfrm rot="10600541">
            <a:off x="5002513" y="3276257"/>
            <a:ext cx="533400" cy="38035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1F9B53A4-DD2D-1F9B-01C1-A1FD847C87BF}"/>
              </a:ext>
            </a:extLst>
          </p:cNvPr>
          <p:cNvSpPr/>
          <p:nvPr/>
        </p:nvSpPr>
        <p:spPr>
          <a:xfrm rot="10600541">
            <a:off x="7042741" y="3280460"/>
            <a:ext cx="425316" cy="112775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7BCC0-366A-8AFC-6D98-ABF8D345D1CE}"/>
              </a:ext>
            </a:extLst>
          </p:cNvPr>
          <p:cNvGrpSpPr/>
          <p:nvPr/>
        </p:nvGrpSpPr>
        <p:grpSpPr>
          <a:xfrm>
            <a:off x="6800670" y="3726270"/>
            <a:ext cx="620280" cy="487440"/>
            <a:chOff x="6800670" y="3726270"/>
            <a:chExt cx="62028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76297A-825B-9BDB-90E5-368BD94449BA}"/>
                    </a:ext>
                  </a:extLst>
                </p14:cNvPr>
                <p14:cNvContentPartPr/>
                <p14:nvPr/>
              </p14:nvContentPartPr>
              <p14:xfrm>
                <a:off x="6800670" y="3858390"/>
                <a:ext cx="620280" cy="222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76297A-825B-9BDB-90E5-368BD94449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5030" y="3822390"/>
                  <a:ext cx="691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AD95D3-8541-A065-0613-06D547496706}"/>
                    </a:ext>
                  </a:extLst>
                </p14:cNvPr>
                <p14:cNvContentPartPr/>
                <p14:nvPr/>
              </p14:nvContentPartPr>
              <p14:xfrm>
                <a:off x="6846030" y="3726270"/>
                <a:ext cx="401040" cy="48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AD95D3-8541-A065-0613-06D5474967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0390" y="3690270"/>
                  <a:ext cx="472680" cy="55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97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you doing with your data?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CB787-5078-EB9E-604F-8641972F63D7}"/>
              </a:ext>
            </a:extLst>
          </p:cNvPr>
          <p:cNvSpPr txBox="1"/>
          <p:nvPr/>
        </p:nvSpPr>
        <p:spPr>
          <a:xfrm>
            <a:off x="1371600" y="1295400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Manual gating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62FD1-9494-2D3B-9271-1936D9EEA593}"/>
              </a:ext>
            </a:extLst>
          </p:cNvPr>
          <p:cNvSpPr txBox="1"/>
          <p:nvPr/>
        </p:nvSpPr>
        <p:spPr>
          <a:xfrm>
            <a:off x="4038600" y="2743200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Clinical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64CF1-EE4F-03D0-E4B2-D87DC4EA9F0E}"/>
              </a:ext>
            </a:extLst>
          </p:cNvPr>
          <p:cNvSpPr txBox="1"/>
          <p:nvPr/>
        </p:nvSpPr>
        <p:spPr>
          <a:xfrm>
            <a:off x="5105400" y="1752600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Unsupervised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7E21-017D-3E71-DF1D-0F8704D71908}"/>
              </a:ext>
            </a:extLst>
          </p:cNvPr>
          <p:cNvSpPr txBox="1"/>
          <p:nvPr/>
        </p:nvSpPr>
        <p:spPr>
          <a:xfrm>
            <a:off x="3810000" y="91440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Automated gating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00FD9-7B56-B094-28D8-15CCFC758CB6}"/>
              </a:ext>
            </a:extLst>
          </p:cNvPr>
          <p:cNvSpPr txBox="1"/>
          <p:nvPr/>
        </p:nvSpPr>
        <p:spPr>
          <a:xfrm>
            <a:off x="2476500" y="190500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Supervised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8DE10-EE53-1759-C358-24B370909AA4}"/>
              </a:ext>
            </a:extLst>
          </p:cNvPr>
          <p:cNvSpPr txBox="1"/>
          <p:nvPr/>
        </p:nvSpPr>
        <p:spPr>
          <a:xfrm>
            <a:off x="4343400" y="5105400"/>
            <a:ext cx="388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If the tiniest T cell subset sneezes, you want to know about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2814B-7EEC-8029-758A-8B808EAA9086}"/>
              </a:ext>
            </a:extLst>
          </p:cNvPr>
          <p:cNvSpPr txBox="1"/>
          <p:nvPr/>
        </p:nvSpPr>
        <p:spPr>
          <a:xfrm>
            <a:off x="381000" y="4114800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Generalized Panel </a:t>
            </a:r>
          </a:p>
          <a:p>
            <a:pPr algn="ctr"/>
            <a:r>
              <a:rPr lang="en-US" i="1" dirty="0"/>
              <a:t>(few co-expressed markers)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19D82-9269-F951-065E-077CE9DE4D50}"/>
              </a:ext>
            </a:extLst>
          </p:cNvPr>
          <p:cNvSpPr txBox="1"/>
          <p:nvPr/>
        </p:nvSpPr>
        <p:spPr>
          <a:xfrm>
            <a:off x="1143000" y="5116664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A single cell population </a:t>
            </a:r>
          </a:p>
          <a:p>
            <a:pPr algn="ctr"/>
            <a:r>
              <a:rPr lang="en-US" i="1" dirty="0"/>
              <a:t>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D3212-E410-7A9D-0CB4-E6B50FBFE5CC}"/>
              </a:ext>
            </a:extLst>
          </p:cNvPr>
          <p:cNvSpPr txBox="1"/>
          <p:nvPr/>
        </p:nvSpPr>
        <p:spPr>
          <a:xfrm>
            <a:off x="3962400" y="4114800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Targeted Panel</a:t>
            </a:r>
          </a:p>
          <a:p>
            <a:pPr algn="ctr"/>
            <a:r>
              <a:rPr lang="en-US" i="1" dirty="0"/>
              <a:t>(many co-expressed markers)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C2249-4757-B892-B6C7-0C943902CE57}"/>
              </a:ext>
            </a:extLst>
          </p:cNvPr>
          <p:cNvSpPr txBox="1"/>
          <p:nvPr/>
        </p:nvSpPr>
        <p:spPr>
          <a:xfrm>
            <a:off x="1066800" y="2743200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Model Organisms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D062E-F305-9EC1-3AA9-9D7709BFB49D}"/>
              </a:ext>
            </a:extLst>
          </p:cNvPr>
          <p:cNvSpPr txBox="1"/>
          <p:nvPr/>
        </p:nvSpPr>
        <p:spPr>
          <a:xfrm>
            <a:off x="5181600" y="3429000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CB07E0-DE3B-7FBA-ED5F-814CA6AE2D1D}"/>
              </a:ext>
            </a:extLst>
          </p:cNvPr>
          <p:cNvSpPr txBox="1"/>
          <p:nvPr/>
        </p:nvSpPr>
        <p:spPr>
          <a:xfrm>
            <a:off x="3505200" y="3429000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Blood</a:t>
            </a:r>
          </a:p>
        </p:txBody>
      </p:sp>
    </p:spTree>
    <p:extLst>
      <p:ext uri="{BB962C8B-B14F-4D97-AF65-F5344CB8AC3E}">
        <p14:creationId xmlns:p14="http://schemas.microsoft.com/office/powerpoint/2010/main" val="3652716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CD03E-AE2C-3131-D015-4D6B024AF12B}"/>
              </a:ext>
            </a:extLst>
          </p:cNvPr>
          <p:cNvSpPr txBox="1"/>
          <p:nvPr/>
        </p:nvSpPr>
        <p:spPr>
          <a:xfrm>
            <a:off x="990600" y="1524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spectral cytometer needs three things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successful unmixing: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D0CCBD-EAA1-0AF9-0207-1560CD7F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5" t="40195" r="20684" b="5350"/>
          <a:stretch/>
        </p:blipFill>
        <p:spPr>
          <a:xfrm>
            <a:off x="6705600" y="3200400"/>
            <a:ext cx="1524000" cy="64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5CAEE7-0AC2-6AFB-71A7-FE0755332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2" t="35041" r="21882" b="20160"/>
          <a:stretch/>
        </p:blipFill>
        <p:spPr>
          <a:xfrm>
            <a:off x="5029200" y="3200400"/>
            <a:ext cx="1524000" cy="622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7FDDE34-7132-70BD-0AEF-99C69604D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5" t="42559" r="17785" b="13762"/>
          <a:stretch/>
        </p:blipFill>
        <p:spPr>
          <a:xfrm>
            <a:off x="3200400" y="3276600"/>
            <a:ext cx="1666875" cy="5440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2E3EDF-DF56-4E87-8365-97D66EBC7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0" t="35279" r="20516" b="16562"/>
          <a:stretch/>
        </p:blipFill>
        <p:spPr>
          <a:xfrm>
            <a:off x="4267200" y="3962400"/>
            <a:ext cx="1600200" cy="661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E64D6E-81ED-0FF1-F62F-D7CBB4EDB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00" t="38079" r="18735" b="9910"/>
          <a:stretch/>
        </p:blipFill>
        <p:spPr>
          <a:xfrm>
            <a:off x="6019800" y="4019550"/>
            <a:ext cx="1522915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F751E-1489-C865-29F5-5A407B468A40}"/>
              </a:ext>
            </a:extLst>
          </p:cNvPr>
          <p:cNvGrpSpPr/>
          <p:nvPr/>
        </p:nvGrpSpPr>
        <p:grpSpPr>
          <a:xfrm>
            <a:off x="762000" y="3276600"/>
            <a:ext cx="1981200" cy="1015663"/>
            <a:chOff x="457200" y="3124200"/>
            <a:chExt cx="1905000" cy="118494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F8F8F-C970-ADC4-3202-83BCF5B7BE05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4075B6-F1BE-2D53-FE4C-0B7C04E7205E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Single-color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ED475F3-4C3A-48CA-CCE4-4F4CA680C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05400"/>
            <a:ext cx="1509906" cy="11583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71021F-9137-6A17-B52E-977E39635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105400"/>
            <a:ext cx="1509906" cy="115839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D9025F1-6E94-FFED-49E1-CFE32C3125B0}"/>
              </a:ext>
            </a:extLst>
          </p:cNvPr>
          <p:cNvGrpSpPr/>
          <p:nvPr/>
        </p:nvGrpSpPr>
        <p:grpSpPr>
          <a:xfrm>
            <a:off x="762000" y="5181600"/>
            <a:ext cx="1981200" cy="1015663"/>
            <a:chOff x="457200" y="3124200"/>
            <a:chExt cx="1905000" cy="11849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DECD12-C437-10CF-6D14-BFFB745C7E2C}"/>
                </a:ext>
              </a:extLst>
            </p:cNvPr>
            <p:cNvSpPr/>
            <p:nvPr/>
          </p:nvSpPr>
          <p:spPr>
            <a:xfrm>
              <a:off x="457200" y="3124200"/>
              <a:ext cx="1905000" cy="1066800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15114E-D58C-CEA8-E757-DD11A8462CDC}"/>
                </a:ext>
              </a:extLst>
            </p:cNvPr>
            <p:cNvSpPr txBox="1"/>
            <p:nvPr/>
          </p:nvSpPr>
          <p:spPr>
            <a:xfrm>
              <a:off x="457200" y="3124200"/>
              <a:ext cx="1905000" cy="1184941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Unstained</a:t>
              </a:r>
            </a:p>
            <a:p>
              <a:pPr algn="ctr"/>
              <a:r>
                <a:rPr lang="en-US" sz="2000" b="1" dirty="0"/>
                <a:t>Reference Controls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ADA58-2A98-5F17-1A02-4E925402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5334000"/>
            <a:ext cx="666520" cy="768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C4B0E-BE11-C412-A930-5C67B882A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3429000"/>
            <a:ext cx="666520" cy="768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98E2-BE60-ED80-68CC-F35FE16DA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1371600"/>
            <a:ext cx="5785079" cy="1354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806B1-4261-5992-CA9F-B93DDE6C27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1447800"/>
            <a:ext cx="2109399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945FF-CFD7-5F26-AAC8-ACB753473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3" y="1447800"/>
            <a:ext cx="666520" cy="7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7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23D72-D0BF-8E42-29B6-DEB5FD722B15}"/>
              </a:ext>
            </a:extLst>
          </p:cNvPr>
          <p:cNvSpPr txBox="1"/>
          <p:nvPr/>
        </p:nvSpPr>
        <p:spPr>
          <a:xfrm>
            <a:off x="1828800" y="1066800"/>
            <a:ext cx="60198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single stained control must be as bright or brighter than the fully stained sample.</a:t>
            </a:r>
          </a:p>
          <a:p>
            <a:pPr marL="342900" indent="-342900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FontTx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The exact same fluorophore must be used the stain the control and the fully stained sample.</a:t>
            </a:r>
          </a:p>
          <a:p>
            <a:pPr marL="342900" indent="-342900">
              <a:buFontTx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tham SSm A"/>
              </a:rPr>
              <a:t>Background autofluorescence should be the same for the positive and negative control</a:t>
            </a:r>
          </a:p>
          <a:p>
            <a:pPr marL="342900" indent="-342900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Enough Events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Gotham SSm A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B9F21-99BC-9DCE-4790-50932024610F}"/>
              </a:ext>
            </a:extLst>
          </p:cNvPr>
          <p:cNvSpPr txBox="1"/>
          <p:nvPr/>
        </p:nvSpPr>
        <p:spPr>
          <a:xfrm>
            <a:off x="609600" y="3048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The four rules for good unmixing controls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0898DC8-F91A-304B-9250-F2A888B15888}"/>
              </a:ext>
            </a:extLst>
          </p:cNvPr>
          <p:cNvSpPr txBox="1"/>
          <p:nvPr/>
        </p:nvSpPr>
        <p:spPr>
          <a:xfrm>
            <a:off x="1295400" y="5334000"/>
            <a:ext cx="67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sldjump"/>
              </a:rPr>
              <a:t>https://voices.uchicago.edu/ucflow/flow-cytometry-resources/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F683E-3BDD-C2C9-55F6-EA53172D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572000"/>
            <a:ext cx="2332293" cy="615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C5944-E203-A866-EA76-D9A98F546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4495800"/>
            <a:ext cx="916331" cy="7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7DEFC2-FA0A-BD72-B516-67E554AA092A}"/>
              </a:ext>
            </a:extLst>
          </p:cNvPr>
          <p:cNvGrpSpPr/>
          <p:nvPr/>
        </p:nvGrpSpPr>
        <p:grpSpPr>
          <a:xfrm>
            <a:off x="381000" y="2819400"/>
            <a:ext cx="1210176" cy="878011"/>
            <a:chOff x="7010400" y="1600200"/>
            <a:chExt cx="1600200" cy="1676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A4125F-76DD-32A1-DD18-4C2EEACFD480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154FF8-1E27-7ABB-86D5-57299DC3D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66771976-1AE8-7C2E-D115-384F8DAD8C7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F50FB860-4F8F-823D-1B6A-55122A36AD5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3F325029-7C97-A7B4-6BBE-AB5C0FDC9896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A2B3A6-93B0-1238-6A91-88457C5ADD3F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5D9F16-38B3-19F0-03DD-04312F6BC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A8C73E-9507-29D6-6332-CC5427A188F3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7BCCB6-B703-404E-E291-6844461C91C5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FEDF5F-E259-5991-346F-54DCDB826E9D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3704FA-352E-C014-D922-90D6A48DE2B8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6CA4A1-7D59-6AF1-4682-26D898896FF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F3CED7-A26D-50CA-8900-E0DFFFCA37C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495CD-D18C-D093-ADA1-5B951CEEEDB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5CE091-79E6-EB52-AB96-D9325728703E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67E720-7357-706F-A5C9-1F90678BEED6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F17244-E817-C3F2-6B1B-EE173DF0E31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502B4F-6BA6-E1AC-3D85-3C718F7D169A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7CB704-6EB6-8B9B-AD8C-2B9ABB4AE7DF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CA67B9-D41F-CB22-5FE3-2A3FB73805AE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2E6555-568E-B796-9E93-30540E789F25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8322DD-C409-2C6A-B8B2-E09C2A692018}"/>
              </a:ext>
            </a:extLst>
          </p:cNvPr>
          <p:cNvGrpSpPr/>
          <p:nvPr/>
        </p:nvGrpSpPr>
        <p:grpSpPr>
          <a:xfrm>
            <a:off x="7315200" y="2743200"/>
            <a:ext cx="1210176" cy="878011"/>
            <a:chOff x="6324600" y="1295400"/>
            <a:chExt cx="1295400" cy="13170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AE0C86-1A8F-B54B-F733-52F16F365DDB}"/>
                </a:ext>
              </a:extLst>
            </p:cNvPr>
            <p:cNvGrpSpPr/>
            <p:nvPr/>
          </p:nvGrpSpPr>
          <p:grpSpPr>
            <a:xfrm>
              <a:off x="6324600" y="1295400"/>
              <a:ext cx="1295400" cy="1317016"/>
              <a:chOff x="7010400" y="1600200"/>
              <a:chExt cx="1600200" cy="16764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471740D-2748-6064-F93F-018A4CFB0D77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034C7D3-C6D0-2A66-2418-4CFA90D08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47" name="Star: 5 Points 46">
                  <a:extLst>
                    <a:ext uri="{FF2B5EF4-FFF2-40B4-BE49-F238E27FC236}">
                      <a16:creationId xmlns:a16="http://schemas.microsoft.com/office/drawing/2014/main" id="{43D767E6-F6A4-237A-1F87-3BCCEE0F867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Star: 5 Points 47">
                  <a:extLst>
                    <a:ext uri="{FF2B5EF4-FFF2-40B4-BE49-F238E27FC236}">
                      <a16:creationId xmlns:a16="http://schemas.microsoft.com/office/drawing/2014/main" id="{86E423C1-9F74-5747-CD26-0BAF5207B283}"/>
                    </a:ext>
                  </a:extLst>
                </p:cNvPr>
                <p:cNvSpPr/>
                <p:nvPr/>
              </p:nvSpPr>
              <p:spPr>
                <a:xfrm>
                  <a:off x="1600200" y="26670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Star: 5 Points 48">
                  <a:extLst>
                    <a:ext uri="{FF2B5EF4-FFF2-40B4-BE49-F238E27FC236}">
                      <a16:creationId xmlns:a16="http://schemas.microsoft.com/office/drawing/2014/main" id="{D8B0BA23-909F-F833-E08C-EEEBC9B5D323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Star: 5 Points 49">
                  <a:extLst>
                    <a:ext uri="{FF2B5EF4-FFF2-40B4-BE49-F238E27FC236}">
                      <a16:creationId xmlns:a16="http://schemas.microsoft.com/office/drawing/2014/main" id="{CA7FB099-7CF2-61DF-5C2C-8CC544111EBA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Star: 5 Points 50">
                  <a:extLst>
                    <a:ext uri="{FF2B5EF4-FFF2-40B4-BE49-F238E27FC236}">
                      <a16:creationId xmlns:a16="http://schemas.microsoft.com/office/drawing/2014/main" id="{7180BACC-BA55-EC64-8C4D-38AC68162052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tar: 5 Points 51">
                  <a:extLst>
                    <a:ext uri="{FF2B5EF4-FFF2-40B4-BE49-F238E27FC236}">
                      <a16:creationId xmlns:a16="http://schemas.microsoft.com/office/drawing/2014/main" id="{279626D0-6835-6DCE-2FC5-98A22822A6FF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A27FE11-C4C3-5331-D375-E20CB88347DF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E51FE4C-E337-AF65-E91C-69E44F062D4A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818102-05E0-27DA-97F6-258AAE90D098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19FE0D7-A753-2A6C-6B9D-98CA92034A3C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6B67294-1009-A4B1-D689-51699FEC4C4A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8626F08-EFB2-DEB7-DE8E-FA53F7D17173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5B5592-1E2B-6BDA-1506-C28109730982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6450175-334D-9CEA-6781-A62FB90A62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6A2B9E-63C5-F669-A8F7-5474EB848D2D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F5DC4F-1F5C-2AB8-6340-40AA44D926EE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EEA09D-B2B5-4724-57C9-07BAC6F8BA35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930B63-CD10-A6CA-74C9-3C19D3B0FE7D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1E58761-D630-18C1-69D2-08568A591CF6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F58E04B-C55A-A052-5C8F-6FE9E6C16C10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25870F-AA9B-772B-4360-86A5F165408D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4CD538C-A2B5-43B7-3B72-0294CB86026A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3438EE8C-DADD-4223-1D39-527174CE970A}"/>
                </a:ext>
              </a:extLst>
            </p:cNvPr>
            <p:cNvSpPr/>
            <p:nvPr/>
          </p:nvSpPr>
          <p:spPr>
            <a:xfrm>
              <a:off x="67818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42221D6D-C2D0-D33C-9059-5FCE98FC558C}"/>
                </a:ext>
              </a:extLst>
            </p:cNvPr>
            <p:cNvSpPr/>
            <p:nvPr/>
          </p:nvSpPr>
          <p:spPr>
            <a:xfrm>
              <a:off x="66294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4820010E-79E3-0E5C-2A94-703B131F975E}"/>
                </a:ext>
              </a:extLst>
            </p:cNvPr>
            <p:cNvSpPr/>
            <p:nvPr/>
          </p:nvSpPr>
          <p:spPr>
            <a:xfrm>
              <a:off x="6934200" y="2286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A4847F61-2D1C-D165-1790-09F0D9023FD7}"/>
                </a:ext>
              </a:extLst>
            </p:cNvPr>
            <p:cNvSpPr/>
            <p:nvPr/>
          </p:nvSpPr>
          <p:spPr>
            <a:xfrm>
              <a:off x="7086600" y="1600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3AB60DB8-FA40-9D46-0961-7EEEB04E3893}"/>
                </a:ext>
              </a:extLst>
            </p:cNvPr>
            <p:cNvSpPr/>
            <p:nvPr/>
          </p:nvSpPr>
          <p:spPr>
            <a:xfrm>
              <a:off x="6858000" y="1524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tar: 5 Points 57">
              <a:extLst>
                <a:ext uri="{FF2B5EF4-FFF2-40B4-BE49-F238E27FC236}">
                  <a16:creationId xmlns:a16="http://schemas.microsoft.com/office/drawing/2014/main" id="{23D0378F-443C-8EA9-6901-056D73651243}"/>
                </a:ext>
              </a:extLst>
            </p:cNvPr>
            <p:cNvSpPr/>
            <p:nvPr/>
          </p:nvSpPr>
          <p:spPr>
            <a:xfrm>
              <a:off x="66294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Star: 5 Points 58">
              <a:extLst>
                <a:ext uri="{FF2B5EF4-FFF2-40B4-BE49-F238E27FC236}">
                  <a16:creationId xmlns:a16="http://schemas.microsoft.com/office/drawing/2014/main" id="{E2D34890-677C-E099-D9AE-56CE6AF3F131}"/>
                </a:ext>
              </a:extLst>
            </p:cNvPr>
            <p:cNvSpPr/>
            <p:nvPr/>
          </p:nvSpPr>
          <p:spPr>
            <a:xfrm>
              <a:off x="68580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ar: 5 Points 59">
              <a:extLst>
                <a:ext uri="{FF2B5EF4-FFF2-40B4-BE49-F238E27FC236}">
                  <a16:creationId xmlns:a16="http://schemas.microsoft.com/office/drawing/2014/main" id="{C2D58163-90EF-D309-CAB4-1D89F1BA82F0}"/>
                </a:ext>
              </a:extLst>
            </p:cNvPr>
            <p:cNvSpPr/>
            <p:nvPr/>
          </p:nvSpPr>
          <p:spPr>
            <a:xfrm>
              <a:off x="7086600" y="1752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FD81D0B1-DAF6-06AD-E999-93EEB1216199}"/>
                </a:ext>
              </a:extLst>
            </p:cNvPr>
            <p:cNvSpPr/>
            <p:nvPr/>
          </p:nvSpPr>
          <p:spPr>
            <a:xfrm>
              <a:off x="69342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C8A41EC6-4F41-C23C-1072-3203CBD6574C}"/>
                </a:ext>
              </a:extLst>
            </p:cNvPr>
            <p:cNvSpPr/>
            <p:nvPr/>
          </p:nvSpPr>
          <p:spPr>
            <a:xfrm>
              <a:off x="7010400" y="21336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C29C17E9-7237-FC8B-4FC6-9D3BC152191F}"/>
                </a:ext>
              </a:extLst>
            </p:cNvPr>
            <p:cNvSpPr/>
            <p:nvPr/>
          </p:nvSpPr>
          <p:spPr>
            <a:xfrm>
              <a:off x="6705600" y="2209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B8BF6A3B-BAE3-FE77-4BE2-8191732DF9AF}"/>
                </a:ext>
              </a:extLst>
            </p:cNvPr>
            <p:cNvSpPr/>
            <p:nvPr/>
          </p:nvSpPr>
          <p:spPr>
            <a:xfrm>
              <a:off x="65532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B22AE1E5-DF13-19B7-AA6A-5DD8050F5068}"/>
                </a:ext>
              </a:extLst>
            </p:cNvPr>
            <p:cNvSpPr/>
            <p:nvPr/>
          </p:nvSpPr>
          <p:spPr>
            <a:xfrm>
              <a:off x="6781800" y="19812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E877D1DF-161B-476D-1B9B-EF42DF085889}"/>
                </a:ext>
              </a:extLst>
            </p:cNvPr>
            <p:cNvSpPr/>
            <p:nvPr/>
          </p:nvSpPr>
          <p:spPr>
            <a:xfrm>
              <a:off x="7162800" y="18288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Star: 5 Points 66">
              <a:extLst>
                <a:ext uri="{FF2B5EF4-FFF2-40B4-BE49-F238E27FC236}">
                  <a16:creationId xmlns:a16="http://schemas.microsoft.com/office/drawing/2014/main" id="{60E7197E-E89A-D39E-28CC-21FA457DB646}"/>
                </a:ext>
              </a:extLst>
            </p:cNvPr>
            <p:cNvSpPr/>
            <p:nvPr/>
          </p:nvSpPr>
          <p:spPr>
            <a:xfrm>
              <a:off x="7239000" y="1676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Star: 5 Points 67">
              <a:extLst>
                <a:ext uri="{FF2B5EF4-FFF2-40B4-BE49-F238E27FC236}">
                  <a16:creationId xmlns:a16="http://schemas.microsoft.com/office/drawing/2014/main" id="{A1D43B30-FD49-B4FD-0EBD-672D8E19DEBD}"/>
                </a:ext>
              </a:extLst>
            </p:cNvPr>
            <p:cNvSpPr/>
            <p:nvPr/>
          </p:nvSpPr>
          <p:spPr>
            <a:xfrm>
              <a:off x="70866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tar: 5 Points 68">
              <a:extLst>
                <a:ext uri="{FF2B5EF4-FFF2-40B4-BE49-F238E27FC236}">
                  <a16:creationId xmlns:a16="http://schemas.microsoft.com/office/drawing/2014/main" id="{D58A1284-C4C4-6E7D-304F-8CB6A4B08B2C}"/>
                </a:ext>
              </a:extLst>
            </p:cNvPr>
            <p:cNvSpPr/>
            <p:nvPr/>
          </p:nvSpPr>
          <p:spPr>
            <a:xfrm>
              <a:off x="7239000" y="20574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tar: 5 Points 69">
              <a:extLst>
                <a:ext uri="{FF2B5EF4-FFF2-40B4-BE49-F238E27FC236}">
                  <a16:creationId xmlns:a16="http://schemas.microsoft.com/office/drawing/2014/main" id="{8FA4C72F-75CD-A0E4-4ED9-6D6D09B1D83B}"/>
                </a:ext>
              </a:extLst>
            </p:cNvPr>
            <p:cNvSpPr/>
            <p:nvPr/>
          </p:nvSpPr>
          <p:spPr>
            <a:xfrm>
              <a:off x="7239000" y="1905000"/>
              <a:ext cx="107546" cy="8538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7CA0A167-6F0E-C0A2-9E4B-3E7E773D7D20}"/>
              </a:ext>
            </a:extLst>
          </p:cNvPr>
          <p:cNvSpPr/>
          <p:nvPr/>
        </p:nvSpPr>
        <p:spPr>
          <a:xfrm flipH="1">
            <a:off x="1752600" y="2667000"/>
            <a:ext cx="5410200" cy="9144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CA07F95-8413-FB28-3369-0F85D3ED3F21}"/>
              </a:ext>
            </a:extLst>
          </p:cNvPr>
          <p:cNvSpPr/>
          <p:nvPr/>
        </p:nvSpPr>
        <p:spPr>
          <a:xfrm flipH="1">
            <a:off x="1524000" y="914400"/>
            <a:ext cx="5410200" cy="914400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013EE6-36F2-0133-EA35-C3CE3A18463E}"/>
              </a:ext>
            </a:extLst>
          </p:cNvPr>
          <p:cNvGrpSpPr/>
          <p:nvPr/>
        </p:nvGrpSpPr>
        <p:grpSpPr>
          <a:xfrm>
            <a:off x="533400" y="1600200"/>
            <a:ext cx="711868" cy="471611"/>
            <a:chOff x="7010400" y="1600200"/>
            <a:chExt cx="1600200" cy="1676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C153CF7-2CCF-D51A-D1C5-EF12CF0E89C7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D5356180-8806-BE86-6EC2-F9C904116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37E56E4F-94BD-DD34-F4D1-EE7EF82BDB58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id="{8FBEBCB2-5DE8-179E-BDEF-B759FCD0C2B3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5 Points 119">
                <a:extLst>
                  <a:ext uri="{FF2B5EF4-FFF2-40B4-BE49-F238E27FC236}">
                    <a16:creationId xmlns:a16="http://schemas.microsoft.com/office/drawing/2014/main" id="{3A6E9A01-2AEC-101B-EADF-55733935F1BA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B7B51738-4EFE-7C3D-38A8-42D5090A8760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20FB2DE9-9EAA-975B-29EF-C7F64C335D2D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9611D241-6EDC-30C5-248D-A29914B531D4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35AB7C7-C962-9547-A1AA-1328E4663265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82FEDB4-3E6B-4E35-BCCB-76FB7A445003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99E1D93-BFE1-8814-254A-0EDC0F9D7B79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3DFF3B-D891-C3C6-845C-85A7DED230BF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17B6C1A-3800-81D0-B4D4-7DD6BE3DD0DE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747F11-4BC5-4B5E-4CE7-8F55549D481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50C45A-414C-8176-B316-88204B61808D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DBAADBF-4F7F-A9BB-08F0-5F838A196231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17EBD25-BC29-253E-B4CD-7637EB2A7B47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FA49D41-34D3-775E-CC50-BECAF0FE2BD5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429FD16-740F-8A5B-ABBF-5630DDACAEBB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6C9341-8389-A2E7-8BF2-A917D03684C2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DD5950F-41D0-CEBF-9903-FA4F3EA7A38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54BBD25-86FF-CE48-D4C5-3BBB6921A1AE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BD205F7-7941-CD65-9878-928A64AF2436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2DFC32B-59B6-1B8F-630A-AD1E89B56CB2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B6DA9B4-B4A3-7AAA-DE06-1C0104E0A95B}"/>
              </a:ext>
            </a:extLst>
          </p:cNvPr>
          <p:cNvGrpSpPr/>
          <p:nvPr/>
        </p:nvGrpSpPr>
        <p:grpSpPr>
          <a:xfrm>
            <a:off x="7206916" y="803702"/>
            <a:ext cx="1708484" cy="1150205"/>
            <a:chOff x="7315200" y="2362200"/>
            <a:chExt cx="1828800" cy="172530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71EE7BA-0A9D-23BE-CC21-F3BDEF25B956}"/>
                </a:ext>
              </a:extLst>
            </p:cNvPr>
            <p:cNvGrpSpPr/>
            <p:nvPr/>
          </p:nvGrpSpPr>
          <p:grpSpPr>
            <a:xfrm>
              <a:off x="7315200" y="2362200"/>
              <a:ext cx="1828800" cy="1725308"/>
              <a:chOff x="7010400" y="1600200"/>
              <a:chExt cx="1600200" cy="167640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C64F0DB-61D3-C1A2-6D75-CFB80837D654}"/>
                  </a:ext>
                </a:extLst>
              </p:cNvPr>
              <p:cNvGrpSpPr/>
              <p:nvPr/>
            </p:nvGrpSpPr>
            <p:grpSpPr>
              <a:xfrm>
                <a:off x="7048500" y="1676400"/>
                <a:ext cx="1447800" cy="1487467"/>
                <a:chOff x="762000" y="1941533"/>
                <a:chExt cx="1447800" cy="1487467"/>
              </a:xfrm>
            </p:grpSpPr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DB8EF1E1-F3A9-2C6C-6B07-51157C99A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0" y="1941533"/>
                  <a:ext cx="1447800" cy="1487467"/>
                </a:xfrm>
                <a:prstGeom prst="rect">
                  <a:avLst/>
                </a:prstGeom>
              </p:spPr>
            </p:pic>
            <p:sp>
              <p:nvSpPr>
                <p:cNvPr id="143" name="Star: 5 Points 142">
                  <a:extLst>
                    <a:ext uri="{FF2B5EF4-FFF2-40B4-BE49-F238E27FC236}">
                      <a16:creationId xmlns:a16="http://schemas.microsoft.com/office/drawing/2014/main" id="{937C5B6D-D33A-2B96-B5EB-B11D5B243DC9}"/>
                    </a:ext>
                  </a:extLst>
                </p:cNvPr>
                <p:cNvSpPr/>
                <p:nvPr/>
              </p:nvSpPr>
              <p:spPr>
                <a:xfrm>
                  <a:off x="1524000" y="23622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Star: 5 Points 143">
                  <a:extLst>
                    <a:ext uri="{FF2B5EF4-FFF2-40B4-BE49-F238E27FC236}">
                      <a16:creationId xmlns:a16="http://schemas.microsoft.com/office/drawing/2014/main" id="{3666B5E6-483A-A720-4E14-C6F56A1D2272}"/>
                    </a:ext>
                  </a:extLst>
                </p:cNvPr>
                <p:cNvSpPr/>
                <p:nvPr/>
              </p:nvSpPr>
              <p:spPr>
                <a:xfrm>
                  <a:off x="1657350" y="2719174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Star: 5 Points 144">
                  <a:extLst>
                    <a:ext uri="{FF2B5EF4-FFF2-40B4-BE49-F238E27FC236}">
                      <a16:creationId xmlns:a16="http://schemas.microsoft.com/office/drawing/2014/main" id="{6055C68A-2383-3B99-9483-6D81ECC2E247}"/>
                    </a:ext>
                  </a:extLst>
                </p:cNvPr>
                <p:cNvSpPr/>
                <p:nvPr/>
              </p:nvSpPr>
              <p:spPr>
                <a:xfrm>
                  <a:off x="1219200" y="2590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Star: 5 Points 145">
                  <a:extLst>
                    <a:ext uri="{FF2B5EF4-FFF2-40B4-BE49-F238E27FC236}">
                      <a16:creationId xmlns:a16="http://schemas.microsoft.com/office/drawing/2014/main" id="{997FD820-5636-AE14-A566-9C743A1C5394}"/>
                    </a:ext>
                  </a:extLst>
                </p:cNvPr>
                <p:cNvSpPr/>
                <p:nvPr/>
              </p:nvSpPr>
              <p:spPr>
                <a:xfrm>
                  <a:off x="1371600" y="2895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Star: 5 Points 146">
                  <a:extLst>
                    <a:ext uri="{FF2B5EF4-FFF2-40B4-BE49-F238E27FC236}">
                      <a16:creationId xmlns:a16="http://schemas.microsoft.com/office/drawing/2014/main" id="{92943DAF-C6C5-ED21-488B-516790862956}"/>
                    </a:ext>
                  </a:extLst>
                </p:cNvPr>
                <p:cNvSpPr/>
                <p:nvPr/>
              </p:nvSpPr>
              <p:spPr>
                <a:xfrm>
                  <a:off x="1676400" y="29718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Star: 5 Points 147">
                  <a:extLst>
                    <a:ext uri="{FF2B5EF4-FFF2-40B4-BE49-F238E27FC236}">
                      <a16:creationId xmlns:a16="http://schemas.microsoft.com/office/drawing/2014/main" id="{FF2DA670-E6FD-2C13-6798-DF82933E7411}"/>
                    </a:ext>
                  </a:extLst>
                </p:cNvPr>
                <p:cNvSpPr/>
                <p:nvPr/>
              </p:nvSpPr>
              <p:spPr>
                <a:xfrm>
                  <a:off x="1828800" y="2514600"/>
                  <a:ext cx="132851" cy="10867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4049B40-A3F9-8CD0-A9F4-AEF9CA6E02F3}"/>
                  </a:ext>
                </a:extLst>
              </p:cNvPr>
              <p:cNvSpPr/>
              <p:nvPr/>
            </p:nvSpPr>
            <p:spPr>
              <a:xfrm>
                <a:off x="71628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D9D5DA0-D6E6-21F8-53B5-B433E87247AC}"/>
                  </a:ext>
                </a:extLst>
              </p:cNvPr>
              <p:cNvSpPr/>
              <p:nvPr/>
            </p:nvSpPr>
            <p:spPr>
              <a:xfrm>
                <a:off x="73914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F122F5-EC91-A73F-6870-BB09121B3AF2}"/>
                  </a:ext>
                </a:extLst>
              </p:cNvPr>
              <p:cNvSpPr/>
              <p:nvPr/>
            </p:nvSpPr>
            <p:spPr>
              <a:xfrm>
                <a:off x="7696200" y="1600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A52CDF2-A17A-85D5-2145-B9C457756114}"/>
                  </a:ext>
                </a:extLst>
              </p:cNvPr>
              <p:cNvSpPr/>
              <p:nvPr/>
            </p:nvSpPr>
            <p:spPr>
              <a:xfrm>
                <a:off x="8001000" y="167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22E8AF3-3567-5F89-D233-236CC55355F3}"/>
                  </a:ext>
                </a:extLst>
              </p:cNvPr>
              <p:cNvSpPr/>
              <p:nvPr/>
            </p:nvSpPr>
            <p:spPr>
              <a:xfrm>
                <a:off x="7010400" y="2133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D3FC2AE9-4FDC-9EC9-2FD5-523FD52CB3A0}"/>
                  </a:ext>
                </a:extLst>
              </p:cNvPr>
              <p:cNvSpPr/>
              <p:nvPr/>
            </p:nvSpPr>
            <p:spPr>
              <a:xfrm>
                <a:off x="82296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31D9262-AD2A-6887-B69E-D51F4E02BBCE}"/>
                  </a:ext>
                </a:extLst>
              </p:cNvPr>
              <p:cNvSpPr/>
              <p:nvPr/>
            </p:nvSpPr>
            <p:spPr>
              <a:xfrm>
                <a:off x="8382000" y="2057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72C0677-34DE-48E6-E23A-2EAC2483E0F9}"/>
                  </a:ext>
                </a:extLst>
              </p:cNvPr>
              <p:cNvSpPr/>
              <p:nvPr/>
            </p:nvSpPr>
            <p:spPr>
              <a:xfrm>
                <a:off x="84582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EAE7837-CFB4-B165-CF69-EDAFA77E0990}"/>
                  </a:ext>
                </a:extLst>
              </p:cNvPr>
              <p:cNvSpPr/>
              <p:nvPr/>
            </p:nvSpPr>
            <p:spPr>
              <a:xfrm>
                <a:off x="7010400" y="2362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955DE90-81AA-3DDE-97C5-156B5C7DF0A9}"/>
                  </a:ext>
                </a:extLst>
              </p:cNvPr>
              <p:cNvSpPr/>
              <p:nvPr/>
            </p:nvSpPr>
            <p:spPr>
              <a:xfrm>
                <a:off x="70866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7BF2FA-44E5-9101-68ED-359BB28F1A68}"/>
                  </a:ext>
                </a:extLst>
              </p:cNvPr>
              <p:cNvSpPr/>
              <p:nvPr/>
            </p:nvSpPr>
            <p:spPr>
              <a:xfrm>
                <a:off x="72390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F2FC045-B2C3-826F-8271-9D33BB4509A2}"/>
                  </a:ext>
                </a:extLst>
              </p:cNvPr>
              <p:cNvSpPr/>
              <p:nvPr/>
            </p:nvSpPr>
            <p:spPr>
              <a:xfrm>
                <a:off x="74676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4A4743E-ECE8-FBFC-708B-BE105A610A4F}"/>
                  </a:ext>
                </a:extLst>
              </p:cNvPr>
              <p:cNvSpPr/>
              <p:nvPr/>
            </p:nvSpPr>
            <p:spPr>
              <a:xfrm>
                <a:off x="779145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9FE8336-E37B-E572-8574-FA013041226D}"/>
                  </a:ext>
                </a:extLst>
              </p:cNvPr>
              <p:cNvSpPr/>
              <p:nvPr/>
            </p:nvSpPr>
            <p:spPr>
              <a:xfrm>
                <a:off x="80772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8D3AB76-0769-F75F-4436-A2F57E635816}"/>
                  </a:ext>
                </a:extLst>
              </p:cNvPr>
              <p:cNvSpPr/>
              <p:nvPr/>
            </p:nvSpPr>
            <p:spPr>
              <a:xfrm>
                <a:off x="8305800" y="2895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E7907EC-C83F-0596-CBD7-C3C07A35DC48}"/>
                  </a:ext>
                </a:extLst>
              </p:cNvPr>
              <p:cNvSpPr/>
              <p:nvPr/>
            </p:nvSpPr>
            <p:spPr>
              <a:xfrm>
                <a:off x="8458200" y="2667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Star: 5 Points 148">
              <a:extLst>
                <a:ext uri="{FF2B5EF4-FFF2-40B4-BE49-F238E27FC236}">
                  <a16:creationId xmlns:a16="http://schemas.microsoft.com/office/drawing/2014/main" id="{59A56B21-9BE8-EF47-EC19-28C11C862DD1}"/>
                </a:ext>
              </a:extLst>
            </p:cNvPr>
            <p:cNvSpPr/>
            <p:nvPr/>
          </p:nvSpPr>
          <p:spPr>
            <a:xfrm>
              <a:off x="7924800" y="27432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Star: 5 Points 149">
              <a:extLst>
                <a:ext uri="{FF2B5EF4-FFF2-40B4-BE49-F238E27FC236}">
                  <a16:creationId xmlns:a16="http://schemas.microsoft.com/office/drawing/2014/main" id="{1519FA16-E5BF-B2F2-D9DA-ABD173FB9B23}"/>
                </a:ext>
              </a:extLst>
            </p:cNvPr>
            <p:cNvSpPr/>
            <p:nvPr/>
          </p:nvSpPr>
          <p:spPr>
            <a:xfrm>
              <a:off x="7772400" y="34290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Star: 5 Points 150">
              <a:extLst>
                <a:ext uri="{FF2B5EF4-FFF2-40B4-BE49-F238E27FC236}">
                  <a16:creationId xmlns:a16="http://schemas.microsoft.com/office/drawing/2014/main" id="{C74D73D6-7DF4-B67E-F403-DC6CD1F8118F}"/>
                </a:ext>
              </a:extLst>
            </p:cNvPr>
            <p:cNvSpPr/>
            <p:nvPr/>
          </p:nvSpPr>
          <p:spPr>
            <a:xfrm>
              <a:off x="8153400" y="3200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Star: 5 Points 151">
              <a:extLst>
                <a:ext uri="{FF2B5EF4-FFF2-40B4-BE49-F238E27FC236}">
                  <a16:creationId xmlns:a16="http://schemas.microsoft.com/office/drawing/2014/main" id="{0594FE4F-B166-A960-3F86-602070DD2CB4}"/>
                </a:ext>
              </a:extLst>
            </p:cNvPr>
            <p:cNvSpPr/>
            <p:nvPr/>
          </p:nvSpPr>
          <p:spPr>
            <a:xfrm>
              <a:off x="8534400" y="2819400"/>
              <a:ext cx="151830" cy="111849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0EB0D03-1562-5228-C814-5C23B0CB59C3}"/>
              </a:ext>
            </a:extLst>
          </p:cNvPr>
          <p:cNvSpPr txBox="1"/>
          <p:nvPr/>
        </p:nvSpPr>
        <p:spPr>
          <a:xfrm>
            <a:off x="1447800" y="1905000"/>
            <a:ext cx="676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cell size:</a:t>
            </a:r>
          </a:p>
          <a:p>
            <a:r>
              <a:rPr lang="en-US" dirty="0"/>
              <a:t>Same proportion of autofluorescent molecules, but because one cell is larger, more of them overall, thus </a:t>
            </a:r>
            <a:r>
              <a:rPr lang="en-US" u="sng" dirty="0"/>
              <a:t>brighter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577ABF6-40C2-A941-87A2-680176B663F3}"/>
              </a:ext>
            </a:extLst>
          </p:cNvPr>
          <p:cNvSpPr txBox="1"/>
          <p:nvPr/>
        </p:nvSpPr>
        <p:spPr>
          <a:xfrm>
            <a:off x="1600200" y="35814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Difference in amount of autofluorescence:</a:t>
            </a:r>
          </a:p>
          <a:p>
            <a:r>
              <a:rPr lang="en-US" dirty="0"/>
              <a:t>Same cell size, just one has more autofluorescent molecules, thus </a:t>
            </a:r>
            <a:r>
              <a:rPr lang="en-US" u="sng" dirty="0"/>
              <a:t>brighter</a:t>
            </a:r>
          </a:p>
        </p:txBody>
      </p:sp>
      <p:sp>
        <p:nvSpPr>
          <p:cNvPr id="222" name="Right Triangle 221">
            <a:extLst>
              <a:ext uri="{FF2B5EF4-FFF2-40B4-BE49-F238E27FC236}">
                <a16:creationId xmlns:a16="http://schemas.microsoft.com/office/drawing/2014/main" id="{11CD9512-7F6D-5F7C-6F16-D675CC1DE476}"/>
              </a:ext>
            </a:extLst>
          </p:cNvPr>
          <p:cNvSpPr/>
          <p:nvPr/>
        </p:nvSpPr>
        <p:spPr>
          <a:xfrm flipH="1">
            <a:off x="1676400" y="4419600"/>
            <a:ext cx="5410200" cy="914400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415C294-651C-1FE4-E9A2-FDDDB185C380}"/>
              </a:ext>
            </a:extLst>
          </p:cNvPr>
          <p:cNvSpPr txBox="1"/>
          <p:nvPr/>
        </p:nvSpPr>
        <p:spPr>
          <a:xfrm>
            <a:off x="1447800" y="54102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Variation in autofluorescent molecules:</a:t>
            </a:r>
          </a:p>
          <a:p>
            <a:r>
              <a:rPr lang="en-US" dirty="0"/>
              <a:t>Same cell size, but express different mixture of autofluorescent molecules, resulting in a </a:t>
            </a:r>
            <a:r>
              <a:rPr lang="en-US" u="sng" dirty="0"/>
              <a:t>different autofluorescent signature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63C9314-BD3E-0D74-E4E9-2EE70897E2CF}"/>
              </a:ext>
            </a:extLst>
          </p:cNvPr>
          <p:cNvGrpSpPr/>
          <p:nvPr/>
        </p:nvGrpSpPr>
        <p:grpSpPr>
          <a:xfrm>
            <a:off x="304800" y="4495800"/>
            <a:ext cx="1271338" cy="936015"/>
            <a:chOff x="7010400" y="1600200"/>
            <a:chExt cx="1600200" cy="167640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933BA6-9C68-4966-5536-3B9E18C4588C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96812656-2430-97A6-309E-7C66616AC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43" name="Star: 5 Points 242">
                <a:extLst>
                  <a:ext uri="{FF2B5EF4-FFF2-40B4-BE49-F238E27FC236}">
                    <a16:creationId xmlns:a16="http://schemas.microsoft.com/office/drawing/2014/main" id="{380DC057-EED6-5258-685E-D6C9F3354BA2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Star: 5 Points 243">
                <a:extLst>
                  <a:ext uri="{FF2B5EF4-FFF2-40B4-BE49-F238E27FC236}">
                    <a16:creationId xmlns:a16="http://schemas.microsoft.com/office/drawing/2014/main" id="{7CE00405-AA7F-5DA1-0DA1-8F6460794C0E}"/>
                  </a:ext>
                </a:extLst>
              </p:cNvPr>
              <p:cNvSpPr/>
              <p:nvPr/>
            </p:nvSpPr>
            <p:spPr>
              <a:xfrm>
                <a:off x="1600200" y="26670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Star: 5 Points 244">
                <a:extLst>
                  <a:ext uri="{FF2B5EF4-FFF2-40B4-BE49-F238E27FC236}">
                    <a16:creationId xmlns:a16="http://schemas.microsoft.com/office/drawing/2014/main" id="{2C842673-4E1D-3162-3C5F-ECBDE626DAE6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Star: 5 Points 245">
                <a:extLst>
                  <a:ext uri="{FF2B5EF4-FFF2-40B4-BE49-F238E27FC236}">
                    <a16:creationId xmlns:a16="http://schemas.microsoft.com/office/drawing/2014/main" id="{DF3BAA6C-F073-85F9-D75C-9714AD687C21}"/>
                  </a:ext>
                </a:extLst>
              </p:cNvPr>
              <p:cNvSpPr/>
              <p:nvPr/>
            </p:nvSpPr>
            <p:spPr>
              <a:xfrm>
                <a:off x="1371600" y="2895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Star: 5 Points 246">
                <a:extLst>
                  <a:ext uri="{FF2B5EF4-FFF2-40B4-BE49-F238E27FC236}">
                    <a16:creationId xmlns:a16="http://schemas.microsoft.com/office/drawing/2014/main" id="{34FEB189-EE75-6959-0E14-FC87EC6CCE87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Star: 5 Points 247">
                <a:extLst>
                  <a:ext uri="{FF2B5EF4-FFF2-40B4-BE49-F238E27FC236}">
                    <a16:creationId xmlns:a16="http://schemas.microsoft.com/office/drawing/2014/main" id="{0F778A51-9285-6AA7-98BD-7F36D40F281F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0393963-5DC0-0466-FF90-B48F56C3F316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C53DD82-F4FF-657E-96F6-BC51BA3638FC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0542656-9BA6-D6BC-571A-8291D70B362E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6D4C31E-F9A6-94B1-9D9B-89C378618ECB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7BEF7FC-4B6C-5361-0FB0-A8E57514E3E6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DD03AFE-1F28-D060-F909-69C3CEDCC84C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4DDAB57-2D46-11DA-97E8-CC7D30DE3546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F2A874F-9615-9DD0-594E-30A95311E340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278D689-0446-2827-BB3A-8C044B058425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9031EF0-09F5-18DE-7987-C88A06B42B40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8FC5C13-1AA9-3E63-2781-9DF68BA3BF9F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24ECC59-4FA9-4C7F-BDD7-BDF625B90A3B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3E6A34A-0FC2-0822-81DE-E5CBE90420D8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FDB1FBB-152C-8FB7-9EC3-8F277EDED8BA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655FB21-7EB7-8C37-149A-0499FA31833C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E610B73-192A-7F76-7D1A-8024B64E3AAA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01E676F-78CF-E22D-A0A4-09BBCBA52BE7}"/>
              </a:ext>
            </a:extLst>
          </p:cNvPr>
          <p:cNvGrpSpPr/>
          <p:nvPr/>
        </p:nvGrpSpPr>
        <p:grpSpPr>
          <a:xfrm>
            <a:off x="7391400" y="4495800"/>
            <a:ext cx="1423737" cy="827211"/>
            <a:chOff x="7010400" y="1600200"/>
            <a:chExt cx="1600200" cy="1676400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8E16D99-12C0-870F-6BC3-0F07B707CC7D}"/>
                </a:ext>
              </a:extLst>
            </p:cNvPr>
            <p:cNvGrpSpPr/>
            <p:nvPr/>
          </p:nvGrpSpPr>
          <p:grpSpPr>
            <a:xfrm>
              <a:off x="7048500" y="1676400"/>
              <a:ext cx="1447800" cy="1487467"/>
              <a:chOff x="762000" y="1941533"/>
              <a:chExt cx="1447800" cy="1487467"/>
            </a:xfrm>
          </p:grpSpPr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1D102AB4-66A9-0EE9-A563-758BAC165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941533"/>
                <a:ext cx="1447800" cy="1487467"/>
              </a:xfrm>
              <a:prstGeom prst="rect">
                <a:avLst/>
              </a:prstGeom>
            </p:spPr>
          </p:pic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BC4E9D90-FE7D-9ECF-E188-509ABEF751F3}"/>
                  </a:ext>
                </a:extLst>
              </p:cNvPr>
              <p:cNvSpPr/>
              <p:nvPr/>
            </p:nvSpPr>
            <p:spPr>
              <a:xfrm>
                <a:off x="1524000" y="236220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1EC2602-4C06-8D7D-0BB3-768BF86EC32B}"/>
                  </a:ext>
                </a:extLst>
              </p:cNvPr>
              <p:cNvSpPr/>
              <p:nvPr/>
            </p:nvSpPr>
            <p:spPr>
              <a:xfrm>
                <a:off x="1764030" y="2483031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D9748D4-C188-A0A2-0EC4-23A2C150A322}"/>
                  </a:ext>
                </a:extLst>
              </p:cNvPr>
              <p:cNvSpPr/>
              <p:nvPr/>
            </p:nvSpPr>
            <p:spPr>
              <a:xfrm>
                <a:off x="1219200" y="2590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Star: 5 Points 270">
                <a:extLst>
                  <a:ext uri="{FF2B5EF4-FFF2-40B4-BE49-F238E27FC236}">
                    <a16:creationId xmlns:a16="http://schemas.microsoft.com/office/drawing/2014/main" id="{E2703EBC-6346-D33D-366B-42256129DED8}"/>
                  </a:ext>
                </a:extLst>
              </p:cNvPr>
              <p:cNvSpPr/>
              <p:nvPr/>
            </p:nvSpPr>
            <p:spPr>
              <a:xfrm>
                <a:off x="1524000" y="2688932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Star: 5 Points 271">
                <a:extLst>
                  <a:ext uri="{FF2B5EF4-FFF2-40B4-BE49-F238E27FC236}">
                    <a16:creationId xmlns:a16="http://schemas.microsoft.com/office/drawing/2014/main" id="{7622A5F8-FFCB-41DD-1469-94876BE5D064}"/>
                  </a:ext>
                </a:extLst>
              </p:cNvPr>
              <p:cNvSpPr/>
              <p:nvPr/>
            </p:nvSpPr>
            <p:spPr>
              <a:xfrm>
                <a:off x="1676400" y="2971800"/>
                <a:ext cx="132851" cy="108678"/>
              </a:xfrm>
              <a:prstGeom prst="star5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Star: 5 Points 272">
                <a:extLst>
                  <a:ext uri="{FF2B5EF4-FFF2-40B4-BE49-F238E27FC236}">
                    <a16:creationId xmlns:a16="http://schemas.microsoft.com/office/drawing/2014/main" id="{FEECD0DD-533D-9E5C-9468-DC70E20A4636}"/>
                  </a:ext>
                </a:extLst>
              </p:cNvPr>
              <p:cNvSpPr/>
              <p:nvPr/>
            </p:nvSpPr>
            <p:spPr>
              <a:xfrm>
                <a:off x="1283970" y="2997780"/>
                <a:ext cx="132851" cy="108678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44D88AA8-F50E-7F07-6DCC-BD2B9FF8ED8B}"/>
                </a:ext>
              </a:extLst>
            </p:cNvPr>
            <p:cNvSpPr/>
            <p:nvPr/>
          </p:nvSpPr>
          <p:spPr>
            <a:xfrm>
              <a:off x="71628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4E7CA84-A747-395B-D14E-139BABEEA7EE}"/>
                </a:ext>
              </a:extLst>
            </p:cNvPr>
            <p:cNvSpPr/>
            <p:nvPr/>
          </p:nvSpPr>
          <p:spPr>
            <a:xfrm>
              <a:off x="73914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3B25DBD-7A9E-DA90-DB6D-A29FD090F632}"/>
                </a:ext>
              </a:extLst>
            </p:cNvPr>
            <p:cNvSpPr/>
            <p:nvPr/>
          </p:nvSpPr>
          <p:spPr>
            <a:xfrm>
              <a:off x="7696200" y="1600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B352F40-12CD-1B92-EF9F-55FF93AFF9E6}"/>
                </a:ext>
              </a:extLst>
            </p:cNvPr>
            <p:cNvSpPr/>
            <p:nvPr/>
          </p:nvSpPr>
          <p:spPr>
            <a:xfrm>
              <a:off x="8001000" y="1676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2D48DDC-6AFB-AC27-5453-C567A03465B3}"/>
                </a:ext>
              </a:extLst>
            </p:cNvPr>
            <p:cNvSpPr/>
            <p:nvPr/>
          </p:nvSpPr>
          <p:spPr>
            <a:xfrm>
              <a:off x="70104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66AFDBAA-71C4-F3E6-7231-7FAC006A4E25}"/>
                </a:ext>
              </a:extLst>
            </p:cNvPr>
            <p:cNvSpPr/>
            <p:nvPr/>
          </p:nvSpPr>
          <p:spPr>
            <a:xfrm>
              <a:off x="82296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7BA264C-16ED-2B58-C6A8-F6E9996E9492}"/>
                </a:ext>
              </a:extLst>
            </p:cNvPr>
            <p:cNvSpPr/>
            <p:nvPr/>
          </p:nvSpPr>
          <p:spPr>
            <a:xfrm>
              <a:off x="8382000" y="205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E723820-DAE8-A533-2F4D-BF557239359A}"/>
                </a:ext>
              </a:extLst>
            </p:cNvPr>
            <p:cNvSpPr/>
            <p:nvPr/>
          </p:nvSpPr>
          <p:spPr>
            <a:xfrm>
              <a:off x="84582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61DA2F5-A547-0155-A124-E7B2C150AC74}"/>
                </a:ext>
              </a:extLst>
            </p:cNvPr>
            <p:cNvSpPr/>
            <p:nvPr/>
          </p:nvSpPr>
          <p:spPr>
            <a:xfrm>
              <a:off x="70104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813F01F-28CE-42F3-4E79-0BA8806D5B44}"/>
                </a:ext>
              </a:extLst>
            </p:cNvPr>
            <p:cNvSpPr/>
            <p:nvPr/>
          </p:nvSpPr>
          <p:spPr>
            <a:xfrm>
              <a:off x="70866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D962D4D-2DA7-FF31-B901-86E7F909B603}"/>
                </a:ext>
              </a:extLst>
            </p:cNvPr>
            <p:cNvSpPr/>
            <p:nvPr/>
          </p:nvSpPr>
          <p:spPr>
            <a:xfrm>
              <a:off x="72390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440991-16AB-407B-A540-8D47C58F041F}"/>
                </a:ext>
              </a:extLst>
            </p:cNvPr>
            <p:cNvSpPr/>
            <p:nvPr/>
          </p:nvSpPr>
          <p:spPr>
            <a:xfrm>
              <a:off x="74676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00AE540-4EE7-439A-5BA0-DD0DCB5163B9}"/>
                </a:ext>
              </a:extLst>
            </p:cNvPr>
            <p:cNvSpPr/>
            <p:nvPr/>
          </p:nvSpPr>
          <p:spPr>
            <a:xfrm>
              <a:off x="7791450" y="3124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BD1A0B1-CC61-AA75-CC84-CF2CA63990B1}"/>
                </a:ext>
              </a:extLst>
            </p:cNvPr>
            <p:cNvSpPr/>
            <p:nvPr/>
          </p:nvSpPr>
          <p:spPr>
            <a:xfrm>
              <a:off x="8077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33DD29-7541-D5BE-A655-B8D470869F0F}"/>
                </a:ext>
              </a:extLst>
            </p:cNvPr>
            <p:cNvSpPr/>
            <p:nvPr/>
          </p:nvSpPr>
          <p:spPr>
            <a:xfrm>
              <a:off x="8305800" y="2895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684C6DB-BB37-277F-D6C7-EAB6B85654B8}"/>
                </a:ext>
              </a:extLst>
            </p:cNvPr>
            <p:cNvSpPr/>
            <p:nvPr/>
          </p:nvSpPr>
          <p:spPr>
            <a:xfrm>
              <a:off x="8458200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DA9EE3-837D-FA20-F522-B4BC393925F4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issue: Variation in autofluorescence</a:t>
            </a:r>
          </a:p>
        </p:txBody>
      </p:sp>
    </p:spTree>
    <p:extLst>
      <p:ext uri="{BB962C8B-B14F-4D97-AF65-F5344CB8AC3E}">
        <p14:creationId xmlns:p14="http://schemas.microsoft.com/office/powerpoint/2010/main" val="265830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have encountered an unmixing error (s)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F028A-BEF4-1DCA-6B24-7F0F347A6D60}"/>
              </a:ext>
            </a:extLst>
          </p:cNvPr>
          <p:cNvSpPr txBox="1"/>
          <p:nvPr/>
        </p:nvSpPr>
        <p:spPr>
          <a:xfrm>
            <a:off x="914400" y="57150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do next?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-up of a blue and yellow dot&#10;&#10;AI-generated content may be incorrect.">
            <a:extLst>
              <a:ext uri="{FF2B5EF4-FFF2-40B4-BE49-F238E27FC236}">
                <a16:creationId xmlns:a16="http://schemas.microsoft.com/office/drawing/2014/main" id="{65EDEB2A-3430-5CDD-8954-3C7062942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2051854" cy="2002088"/>
          </a:xfrm>
          <a:prstGeom prst="rect">
            <a:avLst/>
          </a:prstGeom>
        </p:spPr>
      </p:pic>
      <p:pic>
        <p:nvPicPr>
          <p:cNvPr id="9" name="Picture 8" descr="A close-up of a blue and red dot&#10;&#10;AI-generated content may be incorrect.">
            <a:extLst>
              <a:ext uri="{FF2B5EF4-FFF2-40B4-BE49-F238E27FC236}">
                <a16:creationId xmlns:a16="http://schemas.microsoft.com/office/drawing/2014/main" id="{6B63FECA-41B7-EEE0-88AD-CAAD88826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276600"/>
            <a:ext cx="2051854" cy="2002088"/>
          </a:xfrm>
          <a:prstGeom prst="rect">
            <a:avLst/>
          </a:prstGeom>
        </p:spPr>
      </p:pic>
      <p:pic>
        <p:nvPicPr>
          <p:cNvPr id="11" name="Picture 10" descr="A group of images of a square&#10;&#10;AI-generated content may be incorrect.">
            <a:extLst>
              <a:ext uri="{FF2B5EF4-FFF2-40B4-BE49-F238E27FC236}">
                <a16:creationId xmlns:a16="http://schemas.microsoft.com/office/drawing/2014/main" id="{A374D6BC-E127-FCF2-12E8-F5AC80148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" t="66389" r="49597" b="3889"/>
          <a:stretch>
            <a:fillRect/>
          </a:stretch>
        </p:blipFill>
        <p:spPr>
          <a:xfrm>
            <a:off x="2362200" y="3276600"/>
            <a:ext cx="2189784" cy="2101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5C6D67-6560-DA2E-DD13-2FB5E65199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51" b="6042"/>
          <a:stretch>
            <a:fillRect/>
          </a:stretch>
        </p:blipFill>
        <p:spPr>
          <a:xfrm>
            <a:off x="4572000" y="1143000"/>
            <a:ext cx="2200276" cy="20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0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DA9EE3-837D-FA20-F522-B4BC393925F4}"/>
              </a:ext>
            </a:extLst>
          </p:cNvPr>
          <p:cNvSpPr txBox="1"/>
          <p:nvPr/>
        </p:nvSpPr>
        <p:spPr>
          <a:xfrm>
            <a:off x="609600" y="228600"/>
            <a:ext cx="7696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fluorophores can also vary in their signature!!!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6" name="Picture 75" descr="A close-up of a graph&#10;&#10;Description automatically generated">
            <a:extLst>
              <a:ext uri="{FF2B5EF4-FFF2-40B4-BE49-F238E27FC236}">
                <a16:creationId xmlns:a16="http://schemas.microsoft.com/office/drawing/2014/main" id="{A663B1D7-ACEA-111C-6140-F6379EA11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4" t="19179" b="20421"/>
          <a:stretch/>
        </p:blipFill>
        <p:spPr>
          <a:xfrm>
            <a:off x="533400" y="1676400"/>
            <a:ext cx="4251546" cy="274241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0B9325-FEBF-F13C-764A-9C5CECB495BB}"/>
              </a:ext>
            </a:extLst>
          </p:cNvPr>
          <p:cNvSpPr txBox="1"/>
          <p:nvPr/>
        </p:nvSpPr>
        <p:spPr>
          <a:xfrm>
            <a:off x="5181600" y="1676400"/>
            <a:ext cx="3581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Manufacturer Lot Variation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Cross-pollinating BUV and BV fluorophores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Monocytes eating PE and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     APC tandem dyes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Tandem degradation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Gotham SSm A"/>
              </a:rPr>
              <a:t>FRET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F54ADB-76DC-136C-C543-9B3875E778FF}"/>
              </a:ext>
            </a:extLst>
          </p:cNvPr>
          <p:cNvSpPr txBox="1"/>
          <p:nvPr/>
        </p:nvSpPr>
        <p:spPr>
          <a:xfrm rot="20241129">
            <a:off x="5352695" y="3742320"/>
            <a:ext cx="212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</a:rPr>
              <a:t>And others!</a:t>
            </a:r>
          </a:p>
        </p:txBody>
      </p:sp>
    </p:spTree>
    <p:extLst>
      <p:ext uri="{BB962C8B-B14F-4D97-AF65-F5344CB8AC3E}">
        <p14:creationId xmlns:p14="http://schemas.microsoft.com/office/powerpoint/2010/main" val="3386644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encounter unmixing errors….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72232-2DF3-4F59-FD4B-ECFB5AE3B335}"/>
              </a:ext>
            </a:extLst>
          </p:cNvPr>
          <p:cNvSpPr/>
          <p:nvPr/>
        </p:nvSpPr>
        <p:spPr>
          <a:xfrm>
            <a:off x="1796473" y="3200400"/>
            <a:ext cx="1077576" cy="1007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6A0BC-5BDA-E82D-7FC8-295B714C9463}"/>
              </a:ext>
            </a:extLst>
          </p:cNvPr>
          <p:cNvSpPr/>
          <p:nvPr/>
        </p:nvSpPr>
        <p:spPr>
          <a:xfrm>
            <a:off x="2874049" y="3200400"/>
            <a:ext cx="1093739" cy="10073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C8760-FC5D-0AA6-9AD2-2301225C6E68}"/>
              </a:ext>
            </a:extLst>
          </p:cNvPr>
          <p:cNvSpPr/>
          <p:nvPr/>
        </p:nvSpPr>
        <p:spPr>
          <a:xfrm>
            <a:off x="5029200" y="3200400"/>
            <a:ext cx="1023697" cy="9947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90FA4-24C3-28DC-3CEB-B725C05776C9}"/>
              </a:ext>
            </a:extLst>
          </p:cNvPr>
          <p:cNvSpPr/>
          <p:nvPr/>
        </p:nvSpPr>
        <p:spPr>
          <a:xfrm>
            <a:off x="4005503" y="3200400"/>
            <a:ext cx="1023697" cy="9947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0F173-C366-CFFE-2D56-513351FB1A67}"/>
              </a:ext>
            </a:extLst>
          </p:cNvPr>
          <p:cNvSpPr/>
          <p:nvPr/>
        </p:nvSpPr>
        <p:spPr>
          <a:xfrm>
            <a:off x="6106776" y="3200400"/>
            <a:ext cx="1023697" cy="994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D53EAF9-D411-15F6-916D-8BFC653A6BDC}"/>
              </a:ext>
            </a:extLst>
          </p:cNvPr>
          <p:cNvSpPr/>
          <p:nvPr/>
        </p:nvSpPr>
        <p:spPr>
          <a:xfrm flipH="1">
            <a:off x="3733800" y="4800600"/>
            <a:ext cx="3429000" cy="53340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12C677CE-2826-ACC1-56E0-DBD33C7147BA}"/>
              </a:ext>
            </a:extLst>
          </p:cNvPr>
          <p:cNvSpPr/>
          <p:nvPr/>
        </p:nvSpPr>
        <p:spPr>
          <a:xfrm>
            <a:off x="3429000" y="4267200"/>
            <a:ext cx="1676400" cy="53340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F355A9A7-20A6-AC6A-76C9-ED70108B76AA}"/>
              </a:ext>
            </a:extLst>
          </p:cNvPr>
          <p:cNvSpPr/>
          <p:nvPr/>
        </p:nvSpPr>
        <p:spPr>
          <a:xfrm flipH="1">
            <a:off x="1905000" y="4267200"/>
            <a:ext cx="1524000" cy="53340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6EA80-FCAB-FBF5-DBB5-F819B6848A5D}"/>
              </a:ext>
            </a:extLst>
          </p:cNvPr>
          <p:cNvSpPr txBox="1"/>
          <p:nvPr/>
        </p:nvSpPr>
        <p:spPr>
          <a:xfrm>
            <a:off x="2590800" y="480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Autofluorescence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9A0DED-4C12-AE2E-80A5-4772CAB06D7C}"/>
              </a:ext>
            </a:extLst>
          </p:cNvPr>
          <p:cNvSpPr txBox="1"/>
          <p:nvPr/>
        </p:nvSpPr>
        <p:spPr>
          <a:xfrm>
            <a:off x="4724400" y="5410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Spreading Errors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8A48F7-B9BD-D13E-590F-3F6C556C2370}"/>
              </a:ext>
            </a:extLst>
          </p:cNvPr>
          <p:cNvSpPr/>
          <p:nvPr/>
        </p:nvSpPr>
        <p:spPr>
          <a:xfrm>
            <a:off x="5029200" y="4267200"/>
            <a:ext cx="2133600" cy="228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D0E51-C29C-680F-1FCB-A76B6291CA77}"/>
              </a:ext>
            </a:extLst>
          </p:cNvPr>
          <p:cNvSpPr txBox="1"/>
          <p:nvPr/>
        </p:nvSpPr>
        <p:spPr>
          <a:xfrm>
            <a:off x="5105400" y="4495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Hungry Monocytes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299F14-844A-4D8A-3AA5-9C1188D7490F}"/>
              </a:ext>
            </a:extLst>
          </p:cNvPr>
          <p:cNvSpPr/>
          <p:nvPr/>
        </p:nvSpPr>
        <p:spPr>
          <a:xfrm>
            <a:off x="1828800" y="2438400"/>
            <a:ext cx="21336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42895-2930-145E-2E0B-BD78742E6E89}"/>
              </a:ext>
            </a:extLst>
          </p:cNvPr>
          <p:cNvSpPr txBox="1"/>
          <p:nvPr/>
        </p:nvSpPr>
        <p:spPr>
          <a:xfrm>
            <a:off x="1905000" y="1828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BUV and BV dye</a:t>
            </a:r>
          </a:p>
          <a:p>
            <a:r>
              <a:rPr lang="en-US" dirty="0"/>
              <a:t>cross-pollination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55DDB8-CFBC-CBBC-A640-B1432283B4D1}"/>
              </a:ext>
            </a:extLst>
          </p:cNvPr>
          <p:cNvSpPr/>
          <p:nvPr/>
        </p:nvSpPr>
        <p:spPr>
          <a:xfrm>
            <a:off x="2895600" y="2895600"/>
            <a:ext cx="10668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1DEF30-EA32-D767-5886-DA88BFCF73A2}"/>
              </a:ext>
            </a:extLst>
          </p:cNvPr>
          <p:cNvSpPr/>
          <p:nvPr/>
        </p:nvSpPr>
        <p:spPr>
          <a:xfrm>
            <a:off x="5029200" y="2895600"/>
            <a:ext cx="10668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13917-50AC-803D-D5AF-9693B89CB553}"/>
              </a:ext>
            </a:extLst>
          </p:cNvPr>
          <p:cNvSpPr/>
          <p:nvPr/>
        </p:nvSpPr>
        <p:spPr>
          <a:xfrm>
            <a:off x="6096000" y="2895600"/>
            <a:ext cx="106680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5C2E85-E68A-3DA9-6F8D-E66EE0F1E397}"/>
              </a:ext>
            </a:extLst>
          </p:cNvPr>
          <p:cNvSpPr txBox="1"/>
          <p:nvPr/>
        </p:nvSpPr>
        <p:spPr>
          <a:xfrm>
            <a:off x="4953000" y="2590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Tandem degradation</a:t>
            </a:r>
          </a:p>
        </p:txBody>
      </p:sp>
    </p:spTree>
    <p:extLst>
      <p:ext uri="{BB962C8B-B14F-4D97-AF65-F5344CB8AC3E}">
        <p14:creationId xmlns:p14="http://schemas.microsoft.com/office/powerpoint/2010/main" val="123483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Fluorophores Quite Stable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13B2-0173-A0DD-F1FD-3CFA96A0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19200"/>
            <a:ext cx="627648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3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Fluorophores Quite Stable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C13B2-0173-A0DD-F1FD-3CFA96A0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19200"/>
            <a:ext cx="6276483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FA3-844A-A91D-05FF-4A4B077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274" y="1485900"/>
            <a:ext cx="686362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87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dyes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71671-CFF6-CDCB-BB9B-1788234E3CAA}"/>
              </a:ext>
            </a:extLst>
          </p:cNvPr>
          <p:cNvGrpSpPr/>
          <p:nvPr/>
        </p:nvGrpSpPr>
        <p:grpSpPr>
          <a:xfrm>
            <a:off x="2133600" y="3810000"/>
            <a:ext cx="914400" cy="866775"/>
            <a:chOff x="2133600" y="3448050"/>
            <a:chExt cx="914400" cy="866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4D49E3-E8CF-C348-4987-7465E46EF7AE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1E81AD-D39F-7D52-3CFF-BE5F6F742FFB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3451D-ECF6-1C02-E951-D7D119E6949D}"/>
              </a:ext>
            </a:extLst>
          </p:cNvPr>
          <p:cNvGrpSpPr/>
          <p:nvPr/>
        </p:nvGrpSpPr>
        <p:grpSpPr>
          <a:xfrm>
            <a:off x="6477000" y="3876675"/>
            <a:ext cx="990600" cy="914400"/>
            <a:chOff x="3810000" y="2743200"/>
            <a:chExt cx="9906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94AE2B-0433-4BF3-B239-4EB06883F585}"/>
                </a:ext>
              </a:extLst>
            </p:cNvPr>
            <p:cNvSpPr/>
            <p:nvPr/>
          </p:nvSpPr>
          <p:spPr>
            <a:xfrm>
              <a:off x="3810000" y="2743200"/>
              <a:ext cx="990600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A3DED6-09D8-DAE2-C6D1-0B17E74F7296}"/>
                </a:ext>
              </a:extLst>
            </p:cNvPr>
            <p:cNvSpPr txBox="1"/>
            <p:nvPr/>
          </p:nvSpPr>
          <p:spPr>
            <a:xfrm>
              <a:off x="3962400" y="302156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Cy7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F8BC50-E264-72C8-B0D8-8DE8F16DF504}"/>
              </a:ext>
            </a:extLst>
          </p:cNvPr>
          <p:cNvGrpSpPr/>
          <p:nvPr/>
        </p:nvGrpSpPr>
        <p:grpSpPr>
          <a:xfrm>
            <a:off x="2133600" y="2386012"/>
            <a:ext cx="914400" cy="866775"/>
            <a:chOff x="1600200" y="1676400"/>
            <a:chExt cx="914400" cy="866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7449B-22F0-3E39-77F4-B0F30A09A805}"/>
                </a:ext>
              </a:extLst>
            </p:cNvPr>
            <p:cNvSpPr/>
            <p:nvPr/>
          </p:nvSpPr>
          <p:spPr>
            <a:xfrm>
              <a:off x="1600200" y="1676400"/>
              <a:ext cx="914400" cy="866775"/>
            </a:xfrm>
            <a:prstGeom prst="rect">
              <a:avLst/>
            </a:prstGeom>
            <a:solidFill>
              <a:srgbClr val="FA860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88624F-2BEC-5E31-ACC6-4309A7C8EB39}"/>
                </a:ext>
              </a:extLst>
            </p:cNvPr>
            <p:cNvSpPr txBox="1"/>
            <p:nvPr/>
          </p:nvSpPr>
          <p:spPr>
            <a:xfrm>
              <a:off x="1828800" y="1905000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C500D-5DE0-235E-AF4C-7CB8B44A6566}"/>
              </a:ext>
            </a:extLst>
          </p:cNvPr>
          <p:cNvGrpSpPr/>
          <p:nvPr/>
        </p:nvGrpSpPr>
        <p:grpSpPr>
          <a:xfrm>
            <a:off x="990600" y="1676400"/>
            <a:ext cx="914400" cy="866775"/>
            <a:chOff x="457200" y="609600"/>
            <a:chExt cx="914400" cy="866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8FE72C-6560-8B1F-ADF7-E94332E8E980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A79B11-905D-A06F-6741-9DE29397A9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4872A20-618B-0909-1C37-F7BC8D9419DC}"/>
              </a:ext>
            </a:extLst>
          </p:cNvPr>
          <p:cNvSpPr/>
          <p:nvPr/>
        </p:nvSpPr>
        <p:spPr>
          <a:xfrm>
            <a:off x="5105400" y="2209800"/>
            <a:ext cx="9906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DD2C0-215C-C510-589C-9F67DF03748D}"/>
              </a:ext>
            </a:extLst>
          </p:cNvPr>
          <p:cNvSpPr txBox="1"/>
          <p:nvPr/>
        </p:nvSpPr>
        <p:spPr>
          <a:xfrm>
            <a:off x="5181600" y="2514600"/>
            <a:ext cx="838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Fire750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3AED6B-4E4E-F677-A760-868FDE6AEAC6}"/>
              </a:ext>
            </a:extLst>
          </p:cNvPr>
          <p:cNvSpPr/>
          <p:nvPr/>
        </p:nvSpPr>
        <p:spPr>
          <a:xfrm>
            <a:off x="6858000" y="2286000"/>
            <a:ext cx="9906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287B4-1E70-2818-50F5-6D46874FFDD8}"/>
              </a:ext>
            </a:extLst>
          </p:cNvPr>
          <p:cNvSpPr txBox="1"/>
          <p:nvPr/>
        </p:nvSpPr>
        <p:spPr>
          <a:xfrm>
            <a:off x="6934200" y="2590800"/>
            <a:ext cx="838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Fire810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72E313-25FF-1121-674D-256F3C6E9361}"/>
              </a:ext>
            </a:extLst>
          </p:cNvPr>
          <p:cNvSpPr/>
          <p:nvPr/>
        </p:nvSpPr>
        <p:spPr>
          <a:xfrm>
            <a:off x="5105400" y="3571875"/>
            <a:ext cx="990600" cy="914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04928-8C7E-2A30-09F0-A4FADE919EAF}"/>
              </a:ext>
            </a:extLst>
          </p:cNvPr>
          <p:cNvSpPr txBox="1"/>
          <p:nvPr/>
        </p:nvSpPr>
        <p:spPr>
          <a:xfrm>
            <a:off x="5181600" y="3876675"/>
            <a:ext cx="838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Cy5.5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BBCF11-530C-A197-1920-DB435C64E56A}"/>
              </a:ext>
            </a:extLst>
          </p:cNvPr>
          <p:cNvGrpSpPr/>
          <p:nvPr/>
        </p:nvGrpSpPr>
        <p:grpSpPr>
          <a:xfrm>
            <a:off x="762000" y="3276600"/>
            <a:ext cx="914400" cy="866775"/>
            <a:chOff x="2133600" y="3448050"/>
            <a:chExt cx="914400" cy="8667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36DAFE-A9E8-4FCD-02B9-333C9D4400DA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FB8489-E121-E065-C203-323267CCC9FC}"/>
                </a:ext>
              </a:extLst>
            </p:cNvPr>
            <p:cNvSpPr txBox="1"/>
            <p:nvPr/>
          </p:nvSpPr>
          <p:spPr>
            <a:xfrm>
              <a:off x="2209800" y="3676650"/>
              <a:ext cx="762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PerCP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1982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dyes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71671-CFF6-CDCB-BB9B-1788234E3CAA}"/>
              </a:ext>
            </a:extLst>
          </p:cNvPr>
          <p:cNvGrpSpPr/>
          <p:nvPr/>
        </p:nvGrpSpPr>
        <p:grpSpPr>
          <a:xfrm>
            <a:off x="2133600" y="3810000"/>
            <a:ext cx="914400" cy="866775"/>
            <a:chOff x="2133600" y="3448050"/>
            <a:chExt cx="914400" cy="866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4D49E3-E8CF-C348-4987-7465E46EF7AE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1E81AD-D39F-7D52-3CFF-BE5F6F742FFB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F8BC50-E264-72C8-B0D8-8DE8F16DF504}"/>
              </a:ext>
            </a:extLst>
          </p:cNvPr>
          <p:cNvGrpSpPr/>
          <p:nvPr/>
        </p:nvGrpSpPr>
        <p:grpSpPr>
          <a:xfrm>
            <a:off x="2971800" y="2362200"/>
            <a:ext cx="914400" cy="866775"/>
            <a:chOff x="1600200" y="1676400"/>
            <a:chExt cx="914400" cy="866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7449B-22F0-3E39-77F4-B0F30A09A805}"/>
                </a:ext>
              </a:extLst>
            </p:cNvPr>
            <p:cNvSpPr/>
            <p:nvPr/>
          </p:nvSpPr>
          <p:spPr>
            <a:xfrm>
              <a:off x="1600200" y="1676400"/>
              <a:ext cx="914400" cy="866775"/>
            </a:xfrm>
            <a:prstGeom prst="rect">
              <a:avLst/>
            </a:prstGeom>
            <a:solidFill>
              <a:srgbClr val="FA860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88624F-2BEC-5E31-ACC6-4309A7C8EB39}"/>
                </a:ext>
              </a:extLst>
            </p:cNvPr>
            <p:cNvSpPr txBox="1"/>
            <p:nvPr/>
          </p:nvSpPr>
          <p:spPr>
            <a:xfrm>
              <a:off x="1828800" y="1905000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C500D-5DE0-235E-AF4C-7CB8B44A6566}"/>
              </a:ext>
            </a:extLst>
          </p:cNvPr>
          <p:cNvGrpSpPr/>
          <p:nvPr/>
        </p:nvGrpSpPr>
        <p:grpSpPr>
          <a:xfrm>
            <a:off x="5257800" y="1676400"/>
            <a:ext cx="914400" cy="866775"/>
            <a:chOff x="457200" y="609600"/>
            <a:chExt cx="914400" cy="866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8FE72C-6560-8B1F-ADF7-E94332E8E980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A79B11-905D-A06F-6741-9DE29397A9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30991-77A6-F749-A2DE-CC92FACC7E75}"/>
              </a:ext>
            </a:extLst>
          </p:cNvPr>
          <p:cNvGrpSpPr/>
          <p:nvPr/>
        </p:nvGrpSpPr>
        <p:grpSpPr>
          <a:xfrm>
            <a:off x="2971800" y="3429000"/>
            <a:ext cx="990600" cy="914400"/>
            <a:chOff x="5105400" y="2209800"/>
            <a:chExt cx="9906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872A20-618B-0909-1C37-F7BC8D9419DC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DD2C0-215C-C510-589C-9F67DF03748D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CE731B-FBA9-7BF0-E31B-AC2F3F6B5BCF}"/>
              </a:ext>
            </a:extLst>
          </p:cNvPr>
          <p:cNvGrpSpPr/>
          <p:nvPr/>
        </p:nvGrpSpPr>
        <p:grpSpPr>
          <a:xfrm>
            <a:off x="5867400" y="1295400"/>
            <a:ext cx="990600" cy="914400"/>
            <a:chOff x="6858000" y="2286000"/>
            <a:chExt cx="990600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3AED6B-4E4E-F677-A760-868FDE6AEAC6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287B4-1E70-2818-50F5-6D46874FFDD8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711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BBCF11-530C-A197-1920-DB435C64E56A}"/>
              </a:ext>
            </a:extLst>
          </p:cNvPr>
          <p:cNvGrpSpPr/>
          <p:nvPr/>
        </p:nvGrpSpPr>
        <p:grpSpPr>
          <a:xfrm>
            <a:off x="5029200" y="4114800"/>
            <a:ext cx="914400" cy="866775"/>
            <a:chOff x="2133600" y="3448050"/>
            <a:chExt cx="914400" cy="8667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36DAFE-A9E8-4FCD-02B9-333C9D4400DA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FB8489-E121-E065-C203-323267CCC9FC}"/>
                </a:ext>
              </a:extLst>
            </p:cNvPr>
            <p:cNvSpPr txBox="1"/>
            <p:nvPr/>
          </p:nvSpPr>
          <p:spPr>
            <a:xfrm>
              <a:off x="2209800" y="3676650"/>
              <a:ext cx="762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PerCP</a:t>
              </a:r>
              <a:endParaRPr lang="en-US" sz="1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87ECA1-70BA-73AC-4980-15F6B25422D6}"/>
              </a:ext>
            </a:extLst>
          </p:cNvPr>
          <p:cNvGrpSpPr/>
          <p:nvPr/>
        </p:nvGrpSpPr>
        <p:grpSpPr>
          <a:xfrm>
            <a:off x="5486400" y="3448050"/>
            <a:ext cx="990600" cy="914400"/>
            <a:chOff x="5105400" y="3571875"/>
            <a:chExt cx="9906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72E313-25FF-1121-674D-256F3C6E9361}"/>
                </a:ext>
              </a:extLst>
            </p:cNvPr>
            <p:cNvSpPr/>
            <p:nvPr/>
          </p:nvSpPr>
          <p:spPr>
            <a:xfrm>
              <a:off x="5105400" y="3571875"/>
              <a:ext cx="990600" cy="9144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A04928-8C7E-2A30-09F0-A4FADE919EAF}"/>
                </a:ext>
              </a:extLst>
            </p:cNvPr>
            <p:cNvSpPr txBox="1"/>
            <p:nvPr/>
          </p:nvSpPr>
          <p:spPr>
            <a:xfrm>
              <a:off x="5181600" y="3876675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Cy5.5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3451D-ECF6-1C02-E951-D7D119E6949D}"/>
              </a:ext>
            </a:extLst>
          </p:cNvPr>
          <p:cNvGrpSpPr/>
          <p:nvPr/>
        </p:nvGrpSpPr>
        <p:grpSpPr>
          <a:xfrm>
            <a:off x="3733800" y="2057400"/>
            <a:ext cx="990600" cy="914400"/>
            <a:chOff x="3810000" y="2743200"/>
            <a:chExt cx="9906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94AE2B-0433-4BF3-B239-4EB06883F585}"/>
                </a:ext>
              </a:extLst>
            </p:cNvPr>
            <p:cNvSpPr/>
            <p:nvPr/>
          </p:nvSpPr>
          <p:spPr>
            <a:xfrm>
              <a:off x="3810000" y="2743200"/>
              <a:ext cx="990600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A3DED6-09D8-DAE2-C6D1-0B17E74F7296}"/>
                </a:ext>
              </a:extLst>
            </p:cNvPr>
            <p:cNvSpPr txBox="1"/>
            <p:nvPr/>
          </p:nvSpPr>
          <p:spPr>
            <a:xfrm>
              <a:off x="3962400" y="302156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Cy7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276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 are susceptible to degradation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07A4E-3DFF-D916-C1CA-0ABE9D73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166335" cy="47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3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 are susceptible to degradation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07A4E-3DFF-D916-C1CA-0ABE9D73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166335" cy="4711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75741-E5E2-F060-0CB2-BD3D1D0C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405" y="1219200"/>
            <a:ext cx="3797495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84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3C61B-D0F3-C378-3C2D-625EF451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6504791" cy="42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3C61B-D0F3-C378-3C2D-625EF451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6504791" cy="4270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6014-125E-17AA-D354-56AF8682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07" y="1619156"/>
            <a:ext cx="6129393" cy="40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8B71D-57F9-8A67-1BA8-7B6FA34215F9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errors occur when:</a:t>
            </a:r>
            <a:endParaRPr kumimoji="0" lang="en-US" sz="24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8DB8E-04FB-2AAE-8AB1-071283C02B15}"/>
              </a:ext>
            </a:extLst>
          </p:cNvPr>
          <p:cNvSpPr txBox="1"/>
          <p:nvPr/>
        </p:nvSpPr>
        <p:spPr>
          <a:xfrm>
            <a:off x="4343400" y="3505200"/>
            <a:ext cx="426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Fluorescent signature of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control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doesn’t match the fluorescent signature of that same fluorophore on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full-stained sample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6E35FB-CBE6-C0F3-6D4C-655005BD4E42}"/>
              </a:ext>
            </a:extLst>
          </p:cNvPr>
          <p:cNvGrpSpPr/>
          <p:nvPr/>
        </p:nvGrpSpPr>
        <p:grpSpPr>
          <a:xfrm>
            <a:off x="4329214" y="1600200"/>
            <a:ext cx="4281386" cy="919602"/>
            <a:chOff x="4250934" y="3419475"/>
            <a:chExt cx="4281386" cy="9196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6D8F4D-3FEB-24A4-BCBC-20579E71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0934" y="3567501"/>
              <a:ext cx="1054750" cy="6990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C2CB50-A2F3-2E85-3DAD-38E0A154F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02" r="19361"/>
            <a:stretch/>
          </p:blipFill>
          <p:spPr>
            <a:xfrm>
              <a:off x="5791200" y="3505200"/>
              <a:ext cx="944138" cy="7277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7B279-CB24-7D16-C6A4-CE8E958D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3419475"/>
              <a:ext cx="1217120" cy="9196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AEB445-7ADB-6272-ACD6-32694A0D4B82}"/>
                </a:ext>
              </a:extLst>
            </p:cNvPr>
            <p:cNvSpPr txBox="1"/>
            <p:nvPr/>
          </p:nvSpPr>
          <p:spPr>
            <a:xfrm>
              <a:off x="5486400" y="3505200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002FD2-6F0D-7451-CA99-4D84C60FC62F}"/>
                </a:ext>
              </a:extLst>
            </p:cNvPr>
            <p:cNvSpPr txBox="1"/>
            <p:nvPr/>
          </p:nvSpPr>
          <p:spPr>
            <a:xfrm>
              <a:off x="7010400" y="3438525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+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DFB73-68E0-BA99-EEA3-A8CF349AC99D}"/>
              </a:ext>
            </a:extLst>
          </p:cNvPr>
          <p:cNvSpPr/>
          <p:nvPr/>
        </p:nvSpPr>
        <p:spPr>
          <a:xfrm>
            <a:off x="5791200" y="1219200"/>
            <a:ext cx="114300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14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3C61B-D0F3-C378-3C2D-625EF451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6504791" cy="4270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B7053-838B-C28D-35B1-CBE71547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00200"/>
            <a:ext cx="4883381" cy="45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AD920-4994-C16D-784A-6B294AA3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98"/>
            <a:ext cx="6083613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5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AD920-4994-C16D-784A-6B294AA3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98"/>
            <a:ext cx="6083613" cy="3962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BBB94-F685-CDDC-7B65-121F71C5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182"/>
            <a:ext cx="4438650" cy="38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3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AD920-4994-C16D-784A-6B294AA3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98"/>
            <a:ext cx="6083613" cy="3962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A73E30-0D58-0C1C-45CC-EDA477EB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24000"/>
            <a:ext cx="5677141" cy="43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2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C2FB6-7C47-E567-462F-E335A8D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099"/>
            <a:ext cx="6045511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7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C2FB6-7C47-E567-462F-E335A8D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099"/>
            <a:ext cx="6045511" cy="3911801"/>
          </a:xfrm>
          <a:prstGeom prst="rect">
            <a:avLst/>
          </a:prstGeom>
        </p:spPr>
      </p:pic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B350D55-6F47-3E40-82AA-C0982463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1524000"/>
            <a:ext cx="59340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89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7B5239-75F7-5FC6-8079-6985A8F9C038}"/>
              </a:ext>
            </a:extLst>
          </p:cNvPr>
          <p:cNvGrpSpPr/>
          <p:nvPr/>
        </p:nvGrpSpPr>
        <p:grpSpPr>
          <a:xfrm>
            <a:off x="8464158" y="6694615"/>
            <a:ext cx="520378" cy="114300"/>
            <a:chOff x="8367327" y="5943600"/>
            <a:chExt cx="685815" cy="2286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C488AF7-DC9B-5919-A2E2-52139D31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4544" y="5943600"/>
              <a:ext cx="228598" cy="2129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8ACF016-F67A-EE8A-CB91-4AF9ECA3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5927" y="5943600"/>
              <a:ext cx="252115" cy="22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5FE054-E445-D698-5AB5-018C3B94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7327" y="5943600"/>
              <a:ext cx="253828" cy="22860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348BBB-49CA-2349-27ED-E7A58E009D83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C2FB6-7C47-E567-462F-E335A8D9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3099"/>
            <a:ext cx="6045511" cy="3911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3CD06-8B6F-6996-D19B-65C283714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914400"/>
            <a:ext cx="381654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F4CCE-1060-6DE1-D6D6-EF9DC4112C8E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issue with tandem degradation: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34C5C-749C-E083-F966-9752FA5B67BD}"/>
              </a:ext>
            </a:extLst>
          </p:cNvPr>
          <p:cNvGrpSpPr/>
          <p:nvPr/>
        </p:nvGrpSpPr>
        <p:grpSpPr>
          <a:xfrm>
            <a:off x="3505200" y="1219200"/>
            <a:ext cx="914400" cy="866775"/>
            <a:chOff x="2133600" y="3448050"/>
            <a:chExt cx="914400" cy="866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0C3892-2142-0206-F71D-274FA146B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8CE48-79A3-F14A-856B-2C7F350AF93A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286DA1-45EB-1706-3E18-AB58BFEDF46D}"/>
              </a:ext>
            </a:extLst>
          </p:cNvPr>
          <p:cNvGrpSpPr/>
          <p:nvPr/>
        </p:nvGrpSpPr>
        <p:grpSpPr>
          <a:xfrm>
            <a:off x="4343400" y="838200"/>
            <a:ext cx="990600" cy="914400"/>
            <a:chOff x="5105400" y="2209800"/>
            <a:chExt cx="9906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CEE3A-EDA7-2465-692A-FCB2AC510C9D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806C1E-DF21-0BCE-5138-72C059EFC816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9DCFC-B733-BBB0-83BD-FE74B740136F}"/>
              </a:ext>
            </a:extLst>
          </p:cNvPr>
          <p:cNvGrpSpPr/>
          <p:nvPr/>
        </p:nvGrpSpPr>
        <p:grpSpPr>
          <a:xfrm>
            <a:off x="1905000" y="1295400"/>
            <a:ext cx="914400" cy="866775"/>
            <a:chOff x="2133600" y="3448050"/>
            <a:chExt cx="914400" cy="8667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B50FFD-1DD4-B0EC-FD11-7024F7417342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94BC8-8D2B-3F80-A6B8-093A8B6B6ED3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CB7B4-0694-FE87-52FB-CB99AE5927EB}"/>
              </a:ext>
            </a:extLst>
          </p:cNvPr>
          <p:cNvGrpSpPr/>
          <p:nvPr/>
        </p:nvGrpSpPr>
        <p:grpSpPr>
          <a:xfrm>
            <a:off x="5638800" y="1219200"/>
            <a:ext cx="914400" cy="866775"/>
            <a:chOff x="2133600" y="3448050"/>
            <a:chExt cx="914400" cy="8667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85D626-9B7F-9C6A-8F93-FFA875121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6D8E64-CBC3-1445-1AF7-00B368ACC629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9BD96-C754-8951-A733-2DE5BCD7C41A}"/>
              </a:ext>
            </a:extLst>
          </p:cNvPr>
          <p:cNvGrpSpPr/>
          <p:nvPr/>
        </p:nvGrpSpPr>
        <p:grpSpPr>
          <a:xfrm>
            <a:off x="6477000" y="838200"/>
            <a:ext cx="990600" cy="914400"/>
            <a:chOff x="5105400" y="2209800"/>
            <a:chExt cx="9906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03C509-916C-6417-BB8F-3A5041D9EAC1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1552B5-3C02-56E3-E35D-F31988FB24A5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Fire810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CD17F5-C2C0-6B55-BCE8-A5EDD3D32FC8}"/>
              </a:ext>
            </a:extLst>
          </p:cNvPr>
          <p:cNvSpPr txBox="1"/>
          <p:nvPr/>
        </p:nvSpPr>
        <p:spPr>
          <a:xfrm>
            <a:off x="19812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9B359-EEC2-84F7-C5C8-135910D5E663}"/>
              </a:ext>
            </a:extLst>
          </p:cNvPr>
          <p:cNvSpPr txBox="1"/>
          <p:nvPr/>
        </p:nvSpPr>
        <p:spPr>
          <a:xfrm>
            <a:off x="3657600" y="22098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8B4C8-40BE-23CE-680E-EA5BCA787154}"/>
              </a:ext>
            </a:extLst>
          </p:cNvPr>
          <p:cNvSpPr txBox="1"/>
          <p:nvPr/>
        </p:nvSpPr>
        <p:spPr>
          <a:xfrm>
            <a:off x="57150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C1F1F-F978-2657-4574-2F7F50BD4072}"/>
              </a:ext>
            </a:extLst>
          </p:cNvPr>
          <p:cNvSpPr txBox="1"/>
          <p:nvPr/>
        </p:nvSpPr>
        <p:spPr>
          <a:xfrm>
            <a:off x="381000" y="1447800"/>
            <a:ext cx="1066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Color Controls</a:t>
            </a:r>
          </a:p>
        </p:txBody>
      </p:sp>
    </p:spTree>
    <p:extLst>
      <p:ext uri="{BB962C8B-B14F-4D97-AF65-F5344CB8AC3E}">
        <p14:creationId xmlns:p14="http://schemas.microsoft.com/office/powerpoint/2010/main" val="629607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F4CCE-1060-6DE1-D6D6-EF9DC4112C8E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issue with tandem degradation: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34C5C-749C-E083-F966-9752FA5B67BD}"/>
              </a:ext>
            </a:extLst>
          </p:cNvPr>
          <p:cNvGrpSpPr/>
          <p:nvPr/>
        </p:nvGrpSpPr>
        <p:grpSpPr>
          <a:xfrm>
            <a:off x="3505200" y="1219200"/>
            <a:ext cx="914400" cy="866775"/>
            <a:chOff x="2133600" y="3448050"/>
            <a:chExt cx="914400" cy="866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0C3892-2142-0206-F71D-274FA146B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8CE48-79A3-F14A-856B-2C7F350AF93A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286DA1-45EB-1706-3E18-AB58BFEDF46D}"/>
              </a:ext>
            </a:extLst>
          </p:cNvPr>
          <p:cNvGrpSpPr/>
          <p:nvPr/>
        </p:nvGrpSpPr>
        <p:grpSpPr>
          <a:xfrm>
            <a:off x="4343400" y="838200"/>
            <a:ext cx="990600" cy="914400"/>
            <a:chOff x="5105400" y="2209800"/>
            <a:chExt cx="9906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CEE3A-EDA7-2465-692A-FCB2AC510C9D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806C1E-DF21-0BCE-5138-72C059EFC816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9DCFC-B733-BBB0-83BD-FE74B740136F}"/>
              </a:ext>
            </a:extLst>
          </p:cNvPr>
          <p:cNvGrpSpPr/>
          <p:nvPr/>
        </p:nvGrpSpPr>
        <p:grpSpPr>
          <a:xfrm>
            <a:off x="1905000" y="1295400"/>
            <a:ext cx="914400" cy="866775"/>
            <a:chOff x="2133600" y="3448050"/>
            <a:chExt cx="914400" cy="8667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B50FFD-1DD4-B0EC-FD11-7024F7417342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94BC8-8D2B-3F80-A6B8-093A8B6B6ED3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CB7B4-0694-FE87-52FB-CB99AE5927EB}"/>
              </a:ext>
            </a:extLst>
          </p:cNvPr>
          <p:cNvGrpSpPr/>
          <p:nvPr/>
        </p:nvGrpSpPr>
        <p:grpSpPr>
          <a:xfrm>
            <a:off x="5638800" y="1219200"/>
            <a:ext cx="914400" cy="866775"/>
            <a:chOff x="2133600" y="3448050"/>
            <a:chExt cx="914400" cy="8667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85D626-9B7F-9C6A-8F93-FFA875121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6D8E64-CBC3-1445-1AF7-00B368ACC629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9BD96-C754-8951-A733-2DE5BCD7C41A}"/>
              </a:ext>
            </a:extLst>
          </p:cNvPr>
          <p:cNvGrpSpPr/>
          <p:nvPr/>
        </p:nvGrpSpPr>
        <p:grpSpPr>
          <a:xfrm>
            <a:off x="6477000" y="838200"/>
            <a:ext cx="990600" cy="914400"/>
            <a:chOff x="5105400" y="2209800"/>
            <a:chExt cx="9906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03C509-916C-6417-BB8F-3A5041D9EAC1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1552B5-3C02-56E3-E35D-F31988FB24A5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Fire810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CD17F5-C2C0-6B55-BCE8-A5EDD3D32FC8}"/>
              </a:ext>
            </a:extLst>
          </p:cNvPr>
          <p:cNvSpPr txBox="1"/>
          <p:nvPr/>
        </p:nvSpPr>
        <p:spPr>
          <a:xfrm>
            <a:off x="19812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9B359-EEC2-84F7-C5C8-135910D5E663}"/>
              </a:ext>
            </a:extLst>
          </p:cNvPr>
          <p:cNvSpPr txBox="1"/>
          <p:nvPr/>
        </p:nvSpPr>
        <p:spPr>
          <a:xfrm>
            <a:off x="3657600" y="22098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8B4C8-40BE-23CE-680E-EA5BCA787154}"/>
              </a:ext>
            </a:extLst>
          </p:cNvPr>
          <p:cNvSpPr txBox="1"/>
          <p:nvPr/>
        </p:nvSpPr>
        <p:spPr>
          <a:xfrm>
            <a:off x="57150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C1F1F-F978-2657-4574-2F7F50BD4072}"/>
              </a:ext>
            </a:extLst>
          </p:cNvPr>
          <p:cNvSpPr txBox="1"/>
          <p:nvPr/>
        </p:nvSpPr>
        <p:spPr>
          <a:xfrm>
            <a:off x="381000" y="1447800"/>
            <a:ext cx="1066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Color Controls</a:t>
            </a: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19CD3F87-3CF3-05CF-B430-C988A97EF914}"/>
              </a:ext>
            </a:extLst>
          </p:cNvPr>
          <p:cNvSpPr/>
          <p:nvPr/>
        </p:nvSpPr>
        <p:spPr>
          <a:xfrm rot="4922224">
            <a:off x="2783723" y="2535378"/>
            <a:ext cx="685800" cy="14478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BDC5A021-0EF5-3731-C0A9-26FB38E27D65}"/>
              </a:ext>
            </a:extLst>
          </p:cNvPr>
          <p:cNvSpPr/>
          <p:nvPr/>
        </p:nvSpPr>
        <p:spPr>
          <a:xfrm rot="19820511">
            <a:off x="4278538" y="2489665"/>
            <a:ext cx="762000" cy="20955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A453D690-778A-6EB1-1337-0B61108BAABF}"/>
              </a:ext>
            </a:extLst>
          </p:cNvPr>
          <p:cNvSpPr/>
          <p:nvPr/>
        </p:nvSpPr>
        <p:spPr>
          <a:xfrm rot="1822172">
            <a:off x="3376777" y="2875420"/>
            <a:ext cx="762000" cy="199105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80D636-3F4B-F0E5-CFA0-E421D17CCA59}"/>
              </a:ext>
            </a:extLst>
          </p:cNvPr>
          <p:cNvGrpSpPr/>
          <p:nvPr/>
        </p:nvGrpSpPr>
        <p:grpSpPr>
          <a:xfrm>
            <a:off x="4343400" y="4724400"/>
            <a:ext cx="914400" cy="866775"/>
            <a:chOff x="2133600" y="3448050"/>
            <a:chExt cx="914400" cy="8667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3A7DEC-0643-6489-C55C-D95B4CDA4812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370E08-BC00-2D36-1F33-3D1F90C28B5C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4F6801-841B-5833-AE60-5C8F2FAACA2D}"/>
              </a:ext>
            </a:extLst>
          </p:cNvPr>
          <p:cNvGrpSpPr/>
          <p:nvPr/>
        </p:nvGrpSpPr>
        <p:grpSpPr>
          <a:xfrm>
            <a:off x="5181600" y="4343400"/>
            <a:ext cx="990600" cy="914400"/>
            <a:chOff x="5105400" y="2209800"/>
            <a:chExt cx="990600" cy="9144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71C46AD-1B48-914C-B45D-F03EBB830D33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EAE80-3F28-6AE3-4640-C705C4F5FB8F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31CA01-A4BC-DE9C-0D52-34D0816AACD0}"/>
              </a:ext>
            </a:extLst>
          </p:cNvPr>
          <p:cNvSpPr txBox="1"/>
          <p:nvPr/>
        </p:nvSpPr>
        <p:spPr>
          <a:xfrm>
            <a:off x="4495800" y="57150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432E6D-5751-A2BF-BA35-1820D284AD45}"/>
              </a:ext>
            </a:extLst>
          </p:cNvPr>
          <p:cNvGrpSpPr/>
          <p:nvPr/>
        </p:nvGrpSpPr>
        <p:grpSpPr>
          <a:xfrm>
            <a:off x="838200" y="4191000"/>
            <a:ext cx="914400" cy="866775"/>
            <a:chOff x="2133600" y="3448050"/>
            <a:chExt cx="914400" cy="8667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BD12DF-9A8A-DF77-F60E-C6199AF04018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24358A-EF12-5856-0B66-88972304F2C6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D7F98A-B788-C966-1E66-7DEAB4399F44}"/>
              </a:ext>
            </a:extLst>
          </p:cNvPr>
          <p:cNvGrpSpPr/>
          <p:nvPr/>
        </p:nvGrpSpPr>
        <p:grpSpPr>
          <a:xfrm>
            <a:off x="1676400" y="3810000"/>
            <a:ext cx="990600" cy="914400"/>
            <a:chOff x="5105400" y="2209800"/>
            <a:chExt cx="990600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F19A2B-F226-02FC-9868-C211D4B62B4B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411E9C-6EFA-9841-D2B3-014C66DD8BFD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2E2D98-D4DA-AD88-E84C-F3DB1210FD00}"/>
              </a:ext>
            </a:extLst>
          </p:cNvPr>
          <p:cNvSpPr txBox="1"/>
          <p:nvPr/>
        </p:nvSpPr>
        <p:spPr>
          <a:xfrm>
            <a:off x="990600" y="51816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8DB15A-3800-157F-4C44-B54688CE178E}"/>
              </a:ext>
            </a:extLst>
          </p:cNvPr>
          <p:cNvSpPr txBox="1"/>
          <p:nvPr/>
        </p:nvSpPr>
        <p:spPr>
          <a:xfrm>
            <a:off x="2057400" y="5105400"/>
            <a:ext cx="381000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B3CC2C-95C1-B9E5-98DD-8945D5A9B060}"/>
              </a:ext>
            </a:extLst>
          </p:cNvPr>
          <p:cNvGrpSpPr/>
          <p:nvPr/>
        </p:nvGrpSpPr>
        <p:grpSpPr>
          <a:xfrm>
            <a:off x="2590800" y="4800600"/>
            <a:ext cx="914400" cy="866775"/>
            <a:chOff x="2133600" y="3448050"/>
            <a:chExt cx="914400" cy="8667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928988-05EC-F64E-1335-D1BEB886E77A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AEBBF-A0FB-F212-3DDE-8818CA92B704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5A5D893-D490-8D1E-D9F3-F0859B9F579D}"/>
              </a:ext>
            </a:extLst>
          </p:cNvPr>
          <p:cNvSpPr txBox="1"/>
          <p:nvPr/>
        </p:nvSpPr>
        <p:spPr>
          <a:xfrm>
            <a:off x="2667000" y="57912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</p:spTree>
    <p:extLst>
      <p:ext uri="{BB962C8B-B14F-4D97-AF65-F5344CB8AC3E}">
        <p14:creationId xmlns:p14="http://schemas.microsoft.com/office/powerpoint/2010/main" val="582036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Curved Left 50">
            <a:extLst>
              <a:ext uri="{FF2B5EF4-FFF2-40B4-BE49-F238E27FC236}">
                <a16:creationId xmlns:a16="http://schemas.microsoft.com/office/drawing/2014/main" id="{7E139253-6FEE-5F2F-3018-1B53DE74E693}"/>
              </a:ext>
            </a:extLst>
          </p:cNvPr>
          <p:cNvSpPr/>
          <p:nvPr/>
        </p:nvSpPr>
        <p:spPr>
          <a:xfrm rot="15857806" flipV="1">
            <a:off x="3679675" y="-1472891"/>
            <a:ext cx="762000" cy="425669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F4CCE-1060-6DE1-D6D6-EF9DC4112C8E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issue with tandem degradation: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34C5C-749C-E083-F966-9752FA5B67BD}"/>
              </a:ext>
            </a:extLst>
          </p:cNvPr>
          <p:cNvGrpSpPr/>
          <p:nvPr/>
        </p:nvGrpSpPr>
        <p:grpSpPr>
          <a:xfrm>
            <a:off x="3505200" y="1219200"/>
            <a:ext cx="914400" cy="866775"/>
            <a:chOff x="2133600" y="3448050"/>
            <a:chExt cx="914400" cy="866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0C3892-2142-0206-F71D-274FA146B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8CE48-79A3-F14A-856B-2C7F350AF93A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286DA1-45EB-1706-3E18-AB58BFEDF46D}"/>
              </a:ext>
            </a:extLst>
          </p:cNvPr>
          <p:cNvGrpSpPr/>
          <p:nvPr/>
        </p:nvGrpSpPr>
        <p:grpSpPr>
          <a:xfrm>
            <a:off x="4343400" y="838200"/>
            <a:ext cx="990600" cy="914400"/>
            <a:chOff x="5105400" y="2209800"/>
            <a:chExt cx="9906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CEE3A-EDA7-2465-692A-FCB2AC510C9D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806C1E-DF21-0BCE-5138-72C059EFC816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9DCFC-B733-BBB0-83BD-FE74B740136F}"/>
              </a:ext>
            </a:extLst>
          </p:cNvPr>
          <p:cNvGrpSpPr/>
          <p:nvPr/>
        </p:nvGrpSpPr>
        <p:grpSpPr>
          <a:xfrm>
            <a:off x="1905000" y="1295400"/>
            <a:ext cx="914400" cy="866775"/>
            <a:chOff x="2133600" y="3448050"/>
            <a:chExt cx="914400" cy="8667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B50FFD-1DD4-B0EC-FD11-7024F7417342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94BC8-8D2B-3F80-A6B8-093A8B6B6ED3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CB7B4-0694-FE87-52FB-CB99AE5927EB}"/>
              </a:ext>
            </a:extLst>
          </p:cNvPr>
          <p:cNvGrpSpPr/>
          <p:nvPr/>
        </p:nvGrpSpPr>
        <p:grpSpPr>
          <a:xfrm>
            <a:off x="5638800" y="1219200"/>
            <a:ext cx="914400" cy="866775"/>
            <a:chOff x="2133600" y="3448050"/>
            <a:chExt cx="914400" cy="8667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85D626-9B7F-9C6A-8F93-FFA875121A2F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6D8E64-CBC3-1445-1AF7-00B368ACC629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9BD96-C754-8951-A733-2DE5BCD7C41A}"/>
              </a:ext>
            </a:extLst>
          </p:cNvPr>
          <p:cNvGrpSpPr/>
          <p:nvPr/>
        </p:nvGrpSpPr>
        <p:grpSpPr>
          <a:xfrm>
            <a:off x="6477000" y="838200"/>
            <a:ext cx="990600" cy="914400"/>
            <a:chOff x="5105400" y="2209800"/>
            <a:chExt cx="9906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03C509-916C-6417-BB8F-3A5041D9EAC1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1552B5-3C02-56E3-E35D-F31988FB24A5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Fire810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CD17F5-C2C0-6B55-BCE8-A5EDD3D32FC8}"/>
              </a:ext>
            </a:extLst>
          </p:cNvPr>
          <p:cNvSpPr txBox="1"/>
          <p:nvPr/>
        </p:nvSpPr>
        <p:spPr>
          <a:xfrm>
            <a:off x="19812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9B359-EEC2-84F7-C5C8-135910D5E663}"/>
              </a:ext>
            </a:extLst>
          </p:cNvPr>
          <p:cNvSpPr txBox="1"/>
          <p:nvPr/>
        </p:nvSpPr>
        <p:spPr>
          <a:xfrm>
            <a:off x="3657600" y="22098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8B4C8-40BE-23CE-680E-EA5BCA787154}"/>
              </a:ext>
            </a:extLst>
          </p:cNvPr>
          <p:cNvSpPr txBox="1"/>
          <p:nvPr/>
        </p:nvSpPr>
        <p:spPr>
          <a:xfrm>
            <a:off x="5715000" y="22336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C1F1F-F978-2657-4574-2F7F50BD4072}"/>
              </a:ext>
            </a:extLst>
          </p:cNvPr>
          <p:cNvSpPr txBox="1"/>
          <p:nvPr/>
        </p:nvSpPr>
        <p:spPr>
          <a:xfrm>
            <a:off x="381000" y="1447800"/>
            <a:ext cx="1066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Color Controls</a:t>
            </a: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19CD3F87-3CF3-05CF-B430-C988A97EF914}"/>
              </a:ext>
            </a:extLst>
          </p:cNvPr>
          <p:cNvSpPr/>
          <p:nvPr/>
        </p:nvSpPr>
        <p:spPr>
          <a:xfrm rot="4922224">
            <a:off x="2783723" y="2535378"/>
            <a:ext cx="685800" cy="14478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BDC5A021-0EF5-3731-C0A9-26FB38E27D65}"/>
              </a:ext>
            </a:extLst>
          </p:cNvPr>
          <p:cNvSpPr/>
          <p:nvPr/>
        </p:nvSpPr>
        <p:spPr>
          <a:xfrm rot="19820511">
            <a:off x="4278538" y="2489665"/>
            <a:ext cx="762000" cy="20955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A453D690-778A-6EB1-1337-0B61108BAABF}"/>
              </a:ext>
            </a:extLst>
          </p:cNvPr>
          <p:cNvSpPr/>
          <p:nvPr/>
        </p:nvSpPr>
        <p:spPr>
          <a:xfrm rot="1822172">
            <a:off x="3376777" y="2875420"/>
            <a:ext cx="762000" cy="199105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80D636-3F4B-F0E5-CFA0-E421D17CCA59}"/>
              </a:ext>
            </a:extLst>
          </p:cNvPr>
          <p:cNvGrpSpPr/>
          <p:nvPr/>
        </p:nvGrpSpPr>
        <p:grpSpPr>
          <a:xfrm>
            <a:off x="4343400" y="4724400"/>
            <a:ext cx="914400" cy="866775"/>
            <a:chOff x="2133600" y="3448050"/>
            <a:chExt cx="914400" cy="8667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3A7DEC-0643-6489-C55C-D95B4CDA4812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370E08-BC00-2D36-1F33-3D1F90C28B5C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4F6801-841B-5833-AE60-5C8F2FAACA2D}"/>
              </a:ext>
            </a:extLst>
          </p:cNvPr>
          <p:cNvGrpSpPr/>
          <p:nvPr/>
        </p:nvGrpSpPr>
        <p:grpSpPr>
          <a:xfrm>
            <a:off x="5181600" y="4343400"/>
            <a:ext cx="990600" cy="914400"/>
            <a:chOff x="5105400" y="2209800"/>
            <a:chExt cx="990600" cy="9144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71C46AD-1B48-914C-B45D-F03EBB830D33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9EAE80-3F28-6AE3-4640-C705C4F5FB8F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D31CA01-A4BC-DE9C-0D52-34D0816AACD0}"/>
              </a:ext>
            </a:extLst>
          </p:cNvPr>
          <p:cNvSpPr txBox="1"/>
          <p:nvPr/>
        </p:nvSpPr>
        <p:spPr>
          <a:xfrm>
            <a:off x="4495800" y="57150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432E6D-5751-A2BF-BA35-1820D284AD45}"/>
              </a:ext>
            </a:extLst>
          </p:cNvPr>
          <p:cNvGrpSpPr/>
          <p:nvPr/>
        </p:nvGrpSpPr>
        <p:grpSpPr>
          <a:xfrm>
            <a:off x="838200" y="4191000"/>
            <a:ext cx="914400" cy="866775"/>
            <a:chOff x="2133600" y="3448050"/>
            <a:chExt cx="914400" cy="8667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BD12DF-9A8A-DF77-F60E-C6199AF04018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24358A-EF12-5856-0B66-88972304F2C6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D7F98A-B788-C966-1E66-7DEAB4399F44}"/>
              </a:ext>
            </a:extLst>
          </p:cNvPr>
          <p:cNvGrpSpPr/>
          <p:nvPr/>
        </p:nvGrpSpPr>
        <p:grpSpPr>
          <a:xfrm>
            <a:off x="1676400" y="3810000"/>
            <a:ext cx="990600" cy="914400"/>
            <a:chOff x="5105400" y="2209800"/>
            <a:chExt cx="990600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F19A2B-F226-02FC-9868-C211D4B62B4B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411E9C-6EFA-9841-D2B3-014C66DD8BFD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2E2D98-D4DA-AD88-E84C-F3DB1210FD00}"/>
              </a:ext>
            </a:extLst>
          </p:cNvPr>
          <p:cNvSpPr txBox="1"/>
          <p:nvPr/>
        </p:nvSpPr>
        <p:spPr>
          <a:xfrm>
            <a:off x="990600" y="51816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8DB15A-3800-157F-4C44-B54688CE178E}"/>
              </a:ext>
            </a:extLst>
          </p:cNvPr>
          <p:cNvSpPr txBox="1"/>
          <p:nvPr/>
        </p:nvSpPr>
        <p:spPr>
          <a:xfrm>
            <a:off x="2057400" y="5105400"/>
            <a:ext cx="381000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B3CC2C-95C1-B9E5-98DD-8945D5A9B060}"/>
              </a:ext>
            </a:extLst>
          </p:cNvPr>
          <p:cNvGrpSpPr/>
          <p:nvPr/>
        </p:nvGrpSpPr>
        <p:grpSpPr>
          <a:xfrm>
            <a:off x="2590800" y="4800600"/>
            <a:ext cx="914400" cy="866775"/>
            <a:chOff x="2133600" y="3448050"/>
            <a:chExt cx="914400" cy="8667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928988-05EC-F64E-1335-D1BEB886E77A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AEBBF-A0FB-F212-3DDE-8818CA92B704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5A5D893-D490-8D1E-D9F3-F0859B9F579D}"/>
              </a:ext>
            </a:extLst>
          </p:cNvPr>
          <p:cNvSpPr txBox="1"/>
          <p:nvPr/>
        </p:nvSpPr>
        <p:spPr>
          <a:xfrm>
            <a:off x="2667000" y="57912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CD27</a:t>
            </a:r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5CD67E33-013A-252E-FCEA-78DEA0455733}"/>
              </a:ext>
            </a:extLst>
          </p:cNvPr>
          <p:cNvSpPr/>
          <p:nvPr/>
        </p:nvSpPr>
        <p:spPr>
          <a:xfrm rot="2377056" flipV="1">
            <a:off x="7044108" y="1640946"/>
            <a:ext cx="762000" cy="109718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DA9E2230-87C1-5775-9AB1-34EBBD81FE38}"/>
              </a:ext>
            </a:extLst>
          </p:cNvPr>
          <p:cNvSpPr/>
          <p:nvPr/>
        </p:nvSpPr>
        <p:spPr>
          <a:xfrm rot="19820511" flipH="1">
            <a:off x="6374104" y="2688309"/>
            <a:ext cx="500343" cy="156451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DBF0769-C49F-3700-4EDB-9FE207577706}"/>
              </a:ext>
            </a:extLst>
          </p:cNvPr>
          <p:cNvGrpSpPr/>
          <p:nvPr/>
        </p:nvGrpSpPr>
        <p:grpSpPr>
          <a:xfrm>
            <a:off x="7286625" y="3048000"/>
            <a:ext cx="914400" cy="866775"/>
            <a:chOff x="2133600" y="3448050"/>
            <a:chExt cx="914400" cy="86677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5E725BC-6EAF-FCF2-1088-2A95A5BAD144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ADC6C1-8880-835B-3F6B-3E9CBCD980BD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B673C4B-D7B5-1857-01B6-27D86DD6B391}"/>
              </a:ext>
            </a:extLst>
          </p:cNvPr>
          <p:cNvGrpSpPr/>
          <p:nvPr/>
        </p:nvGrpSpPr>
        <p:grpSpPr>
          <a:xfrm>
            <a:off x="8124825" y="2667000"/>
            <a:ext cx="990600" cy="914400"/>
            <a:chOff x="5105400" y="2209800"/>
            <a:chExt cx="990600" cy="9144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8E215BF-3342-2EE3-A9FC-C40E54034C41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FD4BEB-ACB0-4226-EA59-BD20916040F0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Fire810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9D46FE1-23B4-789C-406F-ADCEBF32BA64}"/>
              </a:ext>
            </a:extLst>
          </p:cNvPr>
          <p:cNvSpPr txBox="1"/>
          <p:nvPr/>
        </p:nvSpPr>
        <p:spPr>
          <a:xfrm>
            <a:off x="7362825" y="4062412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CD38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CE157F-D0B0-4840-5D8B-386106D16464}"/>
              </a:ext>
            </a:extLst>
          </p:cNvPr>
          <p:cNvSpPr txBox="1"/>
          <p:nvPr/>
        </p:nvSpPr>
        <p:spPr>
          <a:xfrm>
            <a:off x="8305800" y="4191000"/>
            <a:ext cx="381000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997EDC-4A52-3A90-A3F7-BB02097E7A4C}"/>
              </a:ext>
            </a:extLst>
          </p:cNvPr>
          <p:cNvGrpSpPr/>
          <p:nvPr/>
        </p:nvGrpSpPr>
        <p:grpSpPr>
          <a:xfrm>
            <a:off x="8077200" y="4800600"/>
            <a:ext cx="914400" cy="866775"/>
            <a:chOff x="2133600" y="3448050"/>
            <a:chExt cx="914400" cy="86677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3A0D211-CF32-D769-CEDE-A36901BB27F0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5AD3D4-18AB-CD10-62B7-038699A0F1FD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645D16E-0F82-5C0D-5E67-38082891062F}"/>
              </a:ext>
            </a:extLst>
          </p:cNvPr>
          <p:cNvSpPr txBox="1"/>
          <p:nvPr/>
        </p:nvSpPr>
        <p:spPr>
          <a:xfrm>
            <a:off x="8077200" y="5715000"/>
            <a:ext cx="762000" cy="38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CD38</a:t>
            </a:r>
          </a:p>
        </p:txBody>
      </p:sp>
    </p:spTree>
    <p:extLst>
      <p:ext uri="{BB962C8B-B14F-4D97-AF65-F5344CB8AC3E}">
        <p14:creationId xmlns:p14="http://schemas.microsoft.com/office/powerpoint/2010/main" val="110027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D7A9-8D97-3FAF-83A3-37AA4DE3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9040E-88FF-2E21-1360-DFBD4026FAFC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errors occur when:</a:t>
            </a:r>
            <a:endParaRPr kumimoji="0" lang="en-US" sz="24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52602-EFD8-9772-FA19-7AB99E4EE56E}"/>
              </a:ext>
            </a:extLst>
          </p:cNvPr>
          <p:cNvSpPr txBox="1"/>
          <p:nvPr/>
        </p:nvSpPr>
        <p:spPr>
          <a:xfrm>
            <a:off x="4343400" y="3505200"/>
            <a:ext cx="426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Fluorescent signature of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control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doesn’t match the fluorescent signature of that same fluorophore on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full-stained sample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C0D1E816-BCF5-0ED5-1333-31457263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3454407" cy="25908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72284E3-345C-50EE-A3DA-B04EEAFBB22F}"/>
              </a:ext>
            </a:extLst>
          </p:cNvPr>
          <p:cNvGrpSpPr/>
          <p:nvPr/>
        </p:nvGrpSpPr>
        <p:grpSpPr>
          <a:xfrm>
            <a:off x="4329214" y="1600200"/>
            <a:ext cx="4281386" cy="919602"/>
            <a:chOff x="4250934" y="3419475"/>
            <a:chExt cx="4281386" cy="9196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960E48-3632-CAF2-1289-FDE7FD54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934" y="3567501"/>
              <a:ext cx="1054750" cy="6990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4F8BE-D6E2-42A9-511C-D89E5C4E6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02" r="19361"/>
            <a:stretch/>
          </p:blipFill>
          <p:spPr>
            <a:xfrm>
              <a:off x="5791200" y="3505200"/>
              <a:ext cx="944138" cy="7277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1D90F1-FA16-B96D-206E-A5503E9E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3419475"/>
              <a:ext cx="1217120" cy="9196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FC0E47-82F0-2A7C-564E-894CD45020E0}"/>
                </a:ext>
              </a:extLst>
            </p:cNvPr>
            <p:cNvSpPr txBox="1"/>
            <p:nvPr/>
          </p:nvSpPr>
          <p:spPr>
            <a:xfrm>
              <a:off x="5486400" y="3505200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4ECEF1-0BE4-9E89-1ECB-4C2E4DDFC42C}"/>
                </a:ext>
              </a:extLst>
            </p:cNvPr>
            <p:cNvSpPr txBox="1"/>
            <p:nvPr/>
          </p:nvSpPr>
          <p:spPr>
            <a:xfrm>
              <a:off x="7010400" y="3438525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+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611D9B3-CD70-DDFB-BB57-2C46AE3605DE}"/>
              </a:ext>
            </a:extLst>
          </p:cNvPr>
          <p:cNvSpPr/>
          <p:nvPr/>
        </p:nvSpPr>
        <p:spPr>
          <a:xfrm>
            <a:off x="5791200" y="1219200"/>
            <a:ext cx="114300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29080A-6601-6900-3FA2-C8E4ED6C3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2" r="19361"/>
          <a:stretch/>
        </p:blipFill>
        <p:spPr>
          <a:xfrm>
            <a:off x="2743200" y="1143000"/>
            <a:ext cx="944138" cy="7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5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F4CCE-1060-6DE1-D6D6-EF9DC4112C8E}"/>
              </a:ext>
            </a:extLst>
          </p:cNvPr>
          <p:cNvSpPr txBox="1"/>
          <p:nvPr/>
        </p:nvSpPr>
        <p:spPr>
          <a:xfrm>
            <a:off x="990600" y="152400"/>
            <a:ext cx="7543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 affecting your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single-color stains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5F6F073-1979-030C-3D56-7FB16D8A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1468966"/>
            <a:ext cx="4023709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72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F4CCE-1060-6DE1-D6D6-EF9DC4112C8E}"/>
              </a:ext>
            </a:extLst>
          </p:cNvPr>
          <p:cNvSpPr txBox="1"/>
          <p:nvPr/>
        </p:nvSpPr>
        <p:spPr>
          <a:xfrm>
            <a:off x="990600" y="152400"/>
            <a:ext cx="7543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 Degradation affecting your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single-color stains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BCDC5DC-A698-7258-3055-D124740C99C9}"/>
              </a:ext>
            </a:extLst>
          </p:cNvPr>
          <p:cNvGrpSpPr/>
          <p:nvPr/>
        </p:nvGrpSpPr>
        <p:grpSpPr>
          <a:xfrm>
            <a:off x="5130945" y="1827988"/>
            <a:ext cx="4001625" cy="3202024"/>
            <a:chOff x="4442558" y="1827176"/>
            <a:chExt cx="4001625" cy="320202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4B461DE-5B39-2904-7828-E7847CEF55F4}"/>
                </a:ext>
              </a:extLst>
            </p:cNvPr>
            <p:cNvSpPr/>
            <p:nvPr/>
          </p:nvSpPr>
          <p:spPr>
            <a:xfrm>
              <a:off x="4876800" y="2019300"/>
              <a:ext cx="2743200" cy="28194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A3EBF0B-467C-D283-582F-3A3CA758314F}"/>
                </a:ext>
              </a:extLst>
            </p:cNvPr>
            <p:cNvSpPr/>
            <p:nvPr/>
          </p:nvSpPr>
          <p:spPr>
            <a:xfrm rot="18831585">
              <a:off x="4973569" y="2149881"/>
              <a:ext cx="304800" cy="6096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7CB7DC0-99BE-11EE-D9D3-595E1C406D03}"/>
                </a:ext>
              </a:extLst>
            </p:cNvPr>
            <p:cNvSpPr/>
            <p:nvPr/>
          </p:nvSpPr>
          <p:spPr>
            <a:xfrm rot="1899494">
              <a:off x="6741792" y="1827176"/>
              <a:ext cx="304800" cy="6096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F0781C-287C-2A61-714D-47F5530E60C3}"/>
                </a:ext>
              </a:extLst>
            </p:cNvPr>
            <p:cNvGrpSpPr/>
            <p:nvPr/>
          </p:nvGrpSpPr>
          <p:grpSpPr>
            <a:xfrm rot="8004158">
              <a:off x="7689664" y="2757054"/>
              <a:ext cx="627515" cy="881522"/>
              <a:chOff x="6098654" y="1496958"/>
              <a:chExt cx="627515" cy="881522"/>
            </a:xfrm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4521759A-AD45-D517-81B9-D04CADFB778F}"/>
                  </a:ext>
                </a:extLst>
              </p:cNvPr>
              <p:cNvSpPr/>
              <p:nvPr/>
            </p:nvSpPr>
            <p:spPr>
              <a:xfrm rot="8087375">
                <a:off x="5984354" y="1611258"/>
                <a:ext cx="609600" cy="3810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7B32C39-6E8C-24A7-0D97-138D9EF3BCA2}"/>
                  </a:ext>
                </a:extLst>
              </p:cNvPr>
              <p:cNvSpPr/>
              <p:nvPr/>
            </p:nvSpPr>
            <p:spPr>
              <a:xfrm rot="18997783">
                <a:off x="6421369" y="1768880"/>
                <a:ext cx="304800" cy="60960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7146459-8C42-D14E-4EFB-94123C26B2A5}"/>
                </a:ext>
              </a:extLst>
            </p:cNvPr>
            <p:cNvSpPr/>
            <p:nvPr/>
          </p:nvSpPr>
          <p:spPr>
            <a:xfrm rot="8197783">
              <a:off x="6781800" y="4419600"/>
              <a:ext cx="304800" cy="6096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9E31FA-3C37-C7E8-9497-069EEF21A3C2}"/>
                </a:ext>
              </a:extLst>
            </p:cNvPr>
            <p:cNvGrpSpPr/>
            <p:nvPr/>
          </p:nvGrpSpPr>
          <p:grpSpPr>
            <a:xfrm rot="15933710">
              <a:off x="4569561" y="4173363"/>
              <a:ext cx="627515" cy="881522"/>
              <a:chOff x="6098654" y="1496958"/>
              <a:chExt cx="627515" cy="881522"/>
            </a:xfrm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86A5D940-416D-0EB0-096E-90640B6B19FD}"/>
                  </a:ext>
                </a:extLst>
              </p:cNvPr>
              <p:cNvSpPr/>
              <p:nvPr/>
            </p:nvSpPr>
            <p:spPr>
              <a:xfrm rot="8087375">
                <a:off x="5984354" y="1611258"/>
                <a:ext cx="609600" cy="3810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9CE15CDE-3E8D-55C8-CAF1-79546B5A4F13}"/>
                  </a:ext>
                </a:extLst>
              </p:cNvPr>
              <p:cNvSpPr/>
              <p:nvPr/>
            </p:nvSpPr>
            <p:spPr>
              <a:xfrm rot="18997783">
                <a:off x="6421369" y="1768880"/>
                <a:ext cx="304800" cy="60960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A5F6F073-1979-030C-3D56-7FB16D8A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1468966"/>
            <a:ext cx="4023709" cy="3920068"/>
          </a:xfrm>
          <a:prstGeom prst="rect">
            <a:avLst/>
          </a:prstGeom>
        </p:spPr>
      </p:pic>
      <p:sp>
        <p:nvSpPr>
          <p:cNvPr id="99" name="Arrow: Right 98">
            <a:extLst>
              <a:ext uri="{FF2B5EF4-FFF2-40B4-BE49-F238E27FC236}">
                <a16:creationId xmlns:a16="http://schemas.microsoft.com/office/drawing/2014/main" id="{1738E472-C3A9-B164-F1E2-E095C224F617}"/>
              </a:ext>
            </a:extLst>
          </p:cNvPr>
          <p:cNvSpPr/>
          <p:nvPr/>
        </p:nvSpPr>
        <p:spPr>
          <a:xfrm>
            <a:off x="4572000" y="2971800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22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BUV &amp; BV Dyes: Cross-pollinating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C500D-5DE0-235E-AF4C-7CB8B44A6566}"/>
              </a:ext>
            </a:extLst>
          </p:cNvPr>
          <p:cNvGrpSpPr/>
          <p:nvPr/>
        </p:nvGrpSpPr>
        <p:grpSpPr>
          <a:xfrm>
            <a:off x="5257800" y="1676400"/>
            <a:ext cx="914400" cy="866775"/>
            <a:chOff x="457200" y="609600"/>
            <a:chExt cx="914400" cy="866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8FE72C-6560-8B1F-ADF7-E94332E8E980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A79B11-905D-A06F-6741-9DE29397A9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CE731B-FBA9-7BF0-E31B-AC2F3F6B5BCF}"/>
              </a:ext>
            </a:extLst>
          </p:cNvPr>
          <p:cNvGrpSpPr/>
          <p:nvPr/>
        </p:nvGrpSpPr>
        <p:grpSpPr>
          <a:xfrm>
            <a:off x="5867400" y="1295400"/>
            <a:ext cx="990600" cy="914400"/>
            <a:chOff x="6858000" y="2286000"/>
            <a:chExt cx="990600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3AED6B-4E4E-F677-A760-868FDE6AEAC6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287B4-1E70-2818-50F5-6D46874FFDD8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711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40D77B-4DE5-E60D-882D-8A55772CBFE2}"/>
              </a:ext>
            </a:extLst>
          </p:cNvPr>
          <p:cNvGrpSpPr/>
          <p:nvPr/>
        </p:nvGrpSpPr>
        <p:grpSpPr>
          <a:xfrm>
            <a:off x="3352800" y="2057400"/>
            <a:ext cx="914400" cy="866775"/>
            <a:chOff x="457200" y="609600"/>
            <a:chExt cx="914400" cy="86677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9F89D5-0152-B13D-9B7B-06FF05D45007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704160-F459-ABA2-EF5F-3117F22BD917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95C3A-20D4-B342-9D45-739D42D5D920}"/>
              </a:ext>
            </a:extLst>
          </p:cNvPr>
          <p:cNvGrpSpPr/>
          <p:nvPr/>
        </p:nvGrpSpPr>
        <p:grpSpPr>
          <a:xfrm>
            <a:off x="3962400" y="1676400"/>
            <a:ext cx="990600" cy="914400"/>
            <a:chOff x="6858000" y="2286000"/>
            <a:chExt cx="990600" cy="9144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2F183F8-9E73-F15E-3A65-272D7E87F425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3BF049-8577-D6F2-82C8-F11A9AE92F55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750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90164-CFC7-FBD1-7836-335EA8AB7957}"/>
              </a:ext>
            </a:extLst>
          </p:cNvPr>
          <p:cNvGrpSpPr/>
          <p:nvPr/>
        </p:nvGrpSpPr>
        <p:grpSpPr>
          <a:xfrm>
            <a:off x="4419600" y="3276600"/>
            <a:ext cx="914400" cy="866775"/>
            <a:chOff x="457200" y="609600"/>
            <a:chExt cx="914400" cy="8667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67B5D6-A569-3F93-B896-ED4234E1BE48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7E6E3B-2C5E-5662-8E02-A4DBE790843A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C42CA9-ACDF-2A41-225A-745A6C6C14C7}"/>
              </a:ext>
            </a:extLst>
          </p:cNvPr>
          <p:cNvGrpSpPr/>
          <p:nvPr/>
        </p:nvGrpSpPr>
        <p:grpSpPr>
          <a:xfrm>
            <a:off x="5029200" y="2895600"/>
            <a:ext cx="990600" cy="914400"/>
            <a:chOff x="6858000" y="2286000"/>
            <a:chExt cx="990600" cy="914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0F3616-609E-3B41-C7AC-3530F0682BFE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788B55-F33B-D112-507F-1C0DF8751DE4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650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05BAA3-5F17-D63B-420A-7447436F79AF}"/>
              </a:ext>
            </a:extLst>
          </p:cNvPr>
          <p:cNvGrpSpPr/>
          <p:nvPr/>
        </p:nvGrpSpPr>
        <p:grpSpPr>
          <a:xfrm>
            <a:off x="1447800" y="3657600"/>
            <a:ext cx="914400" cy="866775"/>
            <a:chOff x="457200" y="609600"/>
            <a:chExt cx="914400" cy="86677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8DDEF7A-557E-9F62-B7E0-2CE346546D08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FA5E4B-A73E-DCAA-8143-7D4C915EA9F9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978668-7F66-FE5B-A69E-94DDAB2B999A}"/>
              </a:ext>
            </a:extLst>
          </p:cNvPr>
          <p:cNvGrpSpPr/>
          <p:nvPr/>
        </p:nvGrpSpPr>
        <p:grpSpPr>
          <a:xfrm>
            <a:off x="2057400" y="3276600"/>
            <a:ext cx="990600" cy="914400"/>
            <a:chOff x="6858000" y="2286000"/>
            <a:chExt cx="990600" cy="9144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0CE901-D962-F413-A261-1B6E6FF568EE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F59B45-8311-E516-A89F-D545EBCC7C33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786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5212A9-3151-E1EA-53AD-B905B296EF2C}"/>
              </a:ext>
            </a:extLst>
          </p:cNvPr>
          <p:cNvGrpSpPr/>
          <p:nvPr/>
        </p:nvGrpSpPr>
        <p:grpSpPr>
          <a:xfrm>
            <a:off x="1524000" y="1828800"/>
            <a:ext cx="914400" cy="866775"/>
            <a:chOff x="457200" y="609600"/>
            <a:chExt cx="914400" cy="8667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94DBE6-35FD-3E6D-EF19-BD496E7C853B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7BD0A6-4920-3F0B-6BA9-A2C68485532C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5275AB-3A21-D228-92E2-BD0A61BAC88F}"/>
              </a:ext>
            </a:extLst>
          </p:cNvPr>
          <p:cNvGrpSpPr/>
          <p:nvPr/>
        </p:nvGrpSpPr>
        <p:grpSpPr>
          <a:xfrm>
            <a:off x="2133600" y="1447800"/>
            <a:ext cx="990600" cy="914400"/>
            <a:chOff x="6858000" y="2286000"/>
            <a:chExt cx="990600" cy="9144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92E329-F144-E9B0-43BC-C5CC56F698AB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BAEDEB-D8E3-3BE3-32BF-2F32A248C3E3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570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33693D-1F88-EEA0-55D1-9AB14BFF471E}"/>
              </a:ext>
            </a:extLst>
          </p:cNvPr>
          <p:cNvGrpSpPr/>
          <p:nvPr/>
        </p:nvGrpSpPr>
        <p:grpSpPr>
          <a:xfrm>
            <a:off x="2895600" y="4876800"/>
            <a:ext cx="914400" cy="866775"/>
            <a:chOff x="457200" y="609600"/>
            <a:chExt cx="914400" cy="8667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CA0B45F-396E-43A5-0D2F-F17E733F1172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E3F853-D2B9-E5A2-418B-9F5D9ACD4C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8F290B-2CD9-BE6C-7353-49277176AD5A}"/>
              </a:ext>
            </a:extLst>
          </p:cNvPr>
          <p:cNvGrpSpPr/>
          <p:nvPr/>
        </p:nvGrpSpPr>
        <p:grpSpPr>
          <a:xfrm>
            <a:off x="3505200" y="4495800"/>
            <a:ext cx="990600" cy="914400"/>
            <a:chOff x="6858000" y="2286000"/>
            <a:chExt cx="990600" cy="9144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3D14C6D-5DB3-D346-3470-3BA301847F10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739514-FB3B-371F-45B4-67BCF58C6CD7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079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BUV &amp; BV Dyes: Cross-pollinating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C500D-5DE0-235E-AF4C-7CB8B44A6566}"/>
              </a:ext>
            </a:extLst>
          </p:cNvPr>
          <p:cNvGrpSpPr/>
          <p:nvPr/>
        </p:nvGrpSpPr>
        <p:grpSpPr>
          <a:xfrm>
            <a:off x="5257800" y="1676400"/>
            <a:ext cx="914400" cy="866775"/>
            <a:chOff x="457200" y="609600"/>
            <a:chExt cx="914400" cy="866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8FE72C-6560-8B1F-ADF7-E94332E8E980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A79B11-905D-A06F-6741-9DE29397A9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CE731B-FBA9-7BF0-E31B-AC2F3F6B5BCF}"/>
              </a:ext>
            </a:extLst>
          </p:cNvPr>
          <p:cNvGrpSpPr/>
          <p:nvPr/>
        </p:nvGrpSpPr>
        <p:grpSpPr>
          <a:xfrm>
            <a:off x="5867400" y="1295400"/>
            <a:ext cx="990600" cy="914400"/>
            <a:chOff x="6858000" y="2286000"/>
            <a:chExt cx="990600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3AED6B-4E4E-F677-A760-868FDE6AEAC6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287B4-1E70-2818-50F5-6D46874FFDD8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711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40D77B-4DE5-E60D-882D-8A55772CBFE2}"/>
              </a:ext>
            </a:extLst>
          </p:cNvPr>
          <p:cNvGrpSpPr/>
          <p:nvPr/>
        </p:nvGrpSpPr>
        <p:grpSpPr>
          <a:xfrm>
            <a:off x="3352800" y="2057400"/>
            <a:ext cx="914400" cy="866775"/>
            <a:chOff x="457200" y="609600"/>
            <a:chExt cx="914400" cy="86677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9F89D5-0152-B13D-9B7B-06FF05D45007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704160-F459-ABA2-EF5F-3117F22BD917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995C3A-20D4-B342-9D45-739D42D5D920}"/>
              </a:ext>
            </a:extLst>
          </p:cNvPr>
          <p:cNvGrpSpPr/>
          <p:nvPr/>
        </p:nvGrpSpPr>
        <p:grpSpPr>
          <a:xfrm>
            <a:off x="3962400" y="1676400"/>
            <a:ext cx="990600" cy="914400"/>
            <a:chOff x="6858000" y="2286000"/>
            <a:chExt cx="990600" cy="9144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2F183F8-9E73-F15E-3A65-272D7E87F425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3BF049-8577-D6F2-82C8-F11A9AE92F55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750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90164-CFC7-FBD1-7836-335EA8AB7957}"/>
              </a:ext>
            </a:extLst>
          </p:cNvPr>
          <p:cNvGrpSpPr/>
          <p:nvPr/>
        </p:nvGrpSpPr>
        <p:grpSpPr>
          <a:xfrm>
            <a:off x="4419600" y="3276600"/>
            <a:ext cx="914400" cy="866775"/>
            <a:chOff x="457200" y="609600"/>
            <a:chExt cx="914400" cy="8667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67B5D6-A569-3F93-B896-ED4234E1BE48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7E6E3B-2C5E-5662-8E02-A4DBE790843A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C42CA9-ACDF-2A41-225A-745A6C6C14C7}"/>
              </a:ext>
            </a:extLst>
          </p:cNvPr>
          <p:cNvGrpSpPr/>
          <p:nvPr/>
        </p:nvGrpSpPr>
        <p:grpSpPr>
          <a:xfrm>
            <a:off x="5029200" y="2895600"/>
            <a:ext cx="990600" cy="914400"/>
            <a:chOff x="6858000" y="2286000"/>
            <a:chExt cx="990600" cy="914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0F3616-609E-3B41-C7AC-3530F0682BFE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788B55-F33B-D112-507F-1C0DF8751DE4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650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05BAA3-5F17-D63B-420A-7447436F79AF}"/>
              </a:ext>
            </a:extLst>
          </p:cNvPr>
          <p:cNvGrpSpPr/>
          <p:nvPr/>
        </p:nvGrpSpPr>
        <p:grpSpPr>
          <a:xfrm>
            <a:off x="1447800" y="3657600"/>
            <a:ext cx="914400" cy="866775"/>
            <a:chOff x="457200" y="609600"/>
            <a:chExt cx="914400" cy="86677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8DDEF7A-557E-9F62-B7E0-2CE346546D08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FA5E4B-A73E-DCAA-8143-7D4C915EA9F9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978668-7F66-FE5B-A69E-94DDAB2B999A}"/>
              </a:ext>
            </a:extLst>
          </p:cNvPr>
          <p:cNvGrpSpPr/>
          <p:nvPr/>
        </p:nvGrpSpPr>
        <p:grpSpPr>
          <a:xfrm>
            <a:off x="2057400" y="3276600"/>
            <a:ext cx="990600" cy="914400"/>
            <a:chOff x="6858000" y="2286000"/>
            <a:chExt cx="990600" cy="9144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0CE901-D962-F413-A261-1B6E6FF568EE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F59B45-8311-E516-A89F-D545EBCC7C33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786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5212A9-3151-E1EA-53AD-B905B296EF2C}"/>
              </a:ext>
            </a:extLst>
          </p:cNvPr>
          <p:cNvGrpSpPr/>
          <p:nvPr/>
        </p:nvGrpSpPr>
        <p:grpSpPr>
          <a:xfrm>
            <a:off x="1524000" y="1828800"/>
            <a:ext cx="914400" cy="866775"/>
            <a:chOff x="457200" y="609600"/>
            <a:chExt cx="914400" cy="8667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94DBE6-35FD-3E6D-EF19-BD496E7C853B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7BD0A6-4920-3F0B-6BA9-A2C68485532C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5275AB-3A21-D228-92E2-BD0A61BAC88F}"/>
              </a:ext>
            </a:extLst>
          </p:cNvPr>
          <p:cNvGrpSpPr/>
          <p:nvPr/>
        </p:nvGrpSpPr>
        <p:grpSpPr>
          <a:xfrm>
            <a:off x="2133600" y="1447800"/>
            <a:ext cx="990600" cy="914400"/>
            <a:chOff x="6858000" y="2286000"/>
            <a:chExt cx="990600" cy="9144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92E329-F144-E9B0-43BC-C5CC56F698AB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BAEDEB-D8E3-3BE3-32BF-2F32A248C3E3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570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33693D-1F88-EEA0-55D1-9AB14BFF471E}"/>
              </a:ext>
            </a:extLst>
          </p:cNvPr>
          <p:cNvGrpSpPr/>
          <p:nvPr/>
        </p:nvGrpSpPr>
        <p:grpSpPr>
          <a:xfrm>
            <a:off x="2895600" y="4876800"/>
            <a:ext cx="914400" cy="866775"/>
            <a:chOff x="457200" y="609600"/>
            <a:chExt cx="914400" cy="8667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CA0B45F-396E-43A5-0D2F-F17E733F1172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E3F853-D2B9-E5A2-418B-9F5D9ACD4C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BV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8F290B-2CD9-BE6C-7353-49277176AD5A}"/>
              </a:ext>
            </a:extLst>
          </p:cNvPr>
          <p:cNvGrpSpPr/>
          <p:nvPr/>
        </p:nvGrpSpPr>
        <p:grpSpPr>
          <a:xfrm>
            <a:off x="3505200" y="4495800"/>
            <a:ext cx="990600" cy="914400"/>
            <a:chOff x="6858000" y="2286000"/>
            <a:chExt cx="990600" cy="9144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3D14C6D-5DB3-D346-3470-3BA301847F10}"/>
                </a:ext>
              </a:extLst>
            </p:cNvPr>
            <p:cNvSpPr/>
            <p:nvPr/>
          </p:nvSpPr>
          <p:spPr>
            <a:xfrm>
              <a:off x="6858000" y="2286000"/>
              <a:ext cx="990600" cy="914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739514-FB3B-371F-45B4-67BCF58C6CD7}"/>
                </a:ext>
              </a:extLst>
            </p:cNvPr>
            <p:cNvSpPr txBox="1"/>
            <p:nvPr/>
          </p:nvSpPr>
          <p:spPr>
            <a:xfrm>
              <a:off x="7086600" y="2590800"/>
              <a:ext cx="5334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605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66DBCA-63EB-5D5F-9403-A29C1183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5000"/>
            <a:ext cx="512868" cy="475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CBA51-675A-A49E-9F36-A6C835F7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191000"/>
            <a:ext cx="433302" cy="399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E63EF-0E37-695E-A00D-603674C9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62200"/>
            <a:ext cx="433302" cy="3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3A1B8-4529-7413-4504-A2601B646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438400"/>
            <a:ext cx="420787" cy="390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9BB40-A763-FE7B-D45C-22108AB56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3962400"/>
            <a:ext cx="457200" cy="42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05D40-51CB-DAAC-0C87-BFFDF9ABC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2971800"/>
            <a:ext cx="340662" cy="313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7B504A-C462-6535-872C-00BADE5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8378">
            <a:off x="4208187" y="3904992"/>
            <a:ext cx="433302" cy="399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50381-CCD0-E5E8-51A4-B8BF43E71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88378">
            <a:off x="5122587" y="1542792"/>
            <a:ext cx="433302" cy="399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22E9B-3D74-EE26-9037-9697AAB63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8378">
            <a:off x="1388396" y="3409145"/>
            <a:ext cx="420787" cy="39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C4F747-05E1-587B-C13B-9A6E304EA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88378">
            <a:off x="3675734" y="5430029"/>
            <a:ext cx="457200" cy="421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B2DDA0-7F3D-5C61-274D-747A5A52F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88378">
            <a:off x="2832912" y="4586774"/>
            <a:ext cx="340662" cy="3139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BFB3F5-8DE8-9FAA-26C3-6973EA6B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438400"/>
            <a:ext cx="433302" cy="399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F66704-DF8D-775D-F099-7FA0CCBE7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362200"/>
            <a:ext cx="433302" cy="3993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286CF1-FD50-DE8C-46EC-EEC4F69FF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590800"/>
            <a:ext cx="420787" cy="3901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ADD658-E253-7E1E-4EB9-6E9EC0CC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524000"/>
            <a:ext cx="457200" cy="421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74BED2-6EEB-8C1D-5BA1-C97F3B4D3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5410200"/>
            <a:ext cx="340662" cy="3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6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 and APC Dyes: Hungry Monocytes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71671-CFF6-CDCB-BB9B-1788234E3CAA}"/>
              </a:ext>
            </a:extLst>
          </p:cNvPr>
          <p:cNvGrpSpPr/>
          <p:nvPr/>
        </p:nvGrpSpPr>
        <p:grpSpPr>
          <a:xfrm>
            <a:off x="2514600" y="1600200"/>
            <a:ext cx="914400" cy="866775"/>
            <a:chOff x="2133600" y="3448050"/>
            <a:chExt cx="914400" cy="866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4D49E3-E8CF-C348-4987-7465E46EF7AE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1E81AD-D39F-7D52-3CFF-BE5F6F742FFB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F8BC50-E264-72C8-B0D8-8DE8F16DF504}"/>
              </a:ext>
            </a:extLst>
          </p:cNvPr>
          <p:cNvGrpSpPr/>
          <p:nvPr/>
        </p:nvGrpSpPr>
        <p:grpSpPr>
          <a:xfrm>
            <a:off x="5334000" y="1524000"/>
            <a:ext cx="914400" cy="866775"/>
            <a:chOff x="1600200" y="1676400"/>
            <a:chExt cx="914400" cy="866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7449B-22F0-3E39-77F4-B0F30A09A805}"/>
                </a:ext>
              </a:extLst>
            </p:cNvPr>
            <p:cNvSpPr/>
            <p:nvPr/>
          </p:nvSpPr>
          <p:spPr>
            <a:xfrm>
              <a:off x="1600200" y="1676400"/>
              <a:ext cx="914400" cy="866775"/>
            </a:xfrm>
            <a:prstGeom prst="rect">
              <a:avLst/>
            </a:prstGeom>
            <a:solidFill>
              <a:srgbClr val="FA860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88624F-2BEC-5E31-ACC6-4309A7C8EB39}"/>
                </a:ext>
              </a:extLst>
            </p:cNvPr>
            <p:cNvSpPr txBox="1"/>
            <p:nvPr/>
          </p:nvSpPr>
          <p:spPr>
            <a:xfrm>
              <a:off x="1828800" y="1905000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30991-77A6-F749-A2DE-CC92FACC7E75}"/>
              </a:ext>
            </a:extLst>
          </p:cNvPr>
          <p:cNvGrpSpPr/>
          <p:nvPr/>
        </p:nvGrpSpPr>
        <p:grpSpPr>
          <a:xfrm>
            <a:off x="3352800" y="1219200"/>
            <a:ext cx="990600" cy="914400"/>
            <a:chOff x="5105400" y="2209800"/>
            <a:chExt cx="9906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872A20-618B-0909-1C37-F7BC8D9419DC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DD2C0-215C-C510-589C-9F67DF03748D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3451D-ECF6-1C02-E951-D7D119E6949D}"/>
              </a:ext>
            </a:extLst>
          </p:cNvPr>
          <p:cNvGrpSpPr/>
          <p:nvPr/>
        </p:nvGrpSpPr>
        <p:grpSpPr>
          <a:xfrm>
            <a:off x="6096000" y="1219200"/>
            <a:ext cx="990600" cy="914400"/>
            <a:chOff x="3810000" y="2743200"/>
            <a:chExt cx="9906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94AE2B-0433-4BF3-B239-4EB06883F585}"/>
                </a:ext>
              </a:extLst>
            </p:cNvPr>
            <p:cNvSpPr/>
            <p:nvPr/>
          </p:nvSpPr>
          <p:spPr>
            <a:xfrm>
              <a:off x="3810000" y="2743200"/>
              <a:ext cx="990600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A3DED6-09D8-DAE2-C6D1-0B17E74F7296}"/>
                </a:ext>
              </a:extLst>
            </p:cNvPr>
            <p:cNvSpPr txBox="1"/>
            <p:nvPr/>
          </p:nvSpPr>
          <p:spPr>
            <a:xfrm>
              <a:off x="3962400" y="302156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Cy7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F992086-43D1-2717-3114-B224C6F9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0"/>
            <a:ext cx="7683895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26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 and Red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Fluors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Bad spreading errors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71671-CFF6-CDCB-BB9B-1788234E3CAA}"/>
              </a:ext>
            </a:extLst>
          </p:cNvPr>
          <p:cNvGrpSpPr/>
          <p:nvPr/>
        </p:nvGrpSpPr>
        <p:grpSpPr>
          <a:xfrm>
            <a:off x="304800" y="3733800"/>
            <a:ext cx="914400" cy="866775"/>
            <a:chOff x="2133600" y="3448050"/>
            <a:chExt cx="914400" cy="866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4D49E3-E8CF-C348-4987-7465E46EF7AE}"/>
                </a:ext>
              </a:extLst>
            </p:cNvPr>
            <p:cNvSpPr/>
            <p:nvPr/>
          </p:nvSpPr>
          <p:spPr>
            <a:xfrm>
              <a:off x="2133600" y="3448050"/>
              <a:ext cx="914400" cy="8667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1E81AD-D39F-7D52-3CFF-BE5F6F742FFB}"/>
                </a:ext>
              </a:extLst>
            </p:cNvPr>
            <p:cNvSpPr txBox="1"/>
            <p:nvPr/>
          </p:nvSpPr>
          <p:spPr>
            <a:xfrm>
              <a:off x="2286000" y="3733800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APC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F8BC50-E264-72C8-B0D8-8DE8F16DF504}"/>
              </a:ext>
            </a:extLst>
          </p:cNvPr>
          <p:cNvGrpSpPr/>
          <p:nvPr/>
        </p:nvGrpSpPr>
        <p:grpSpPr>
          <a:xfrm>
            <a:off x="1143000" y="2286000"/>
            <a:ext cx="914400" cy="866775"/>
            <a:chOff x="1600200" y="1676400"/>
            <a:chExt cx="914400" cy="866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7449B-22F0-3E39-77F4-B0F30A09A805}"/>
                </a:ext>
              </a:extLst>
            </p:cNvPr>
            <p:cNvSpPr/>
            <p:nvPr/>
          </p:nvSpPr>
          <p:spPr>
            <a:xfrm>
              <a:off x="1600200" y="1676400"/>
              <a:ext cx="914400" cy="866775"/>
            </a:xfrm>
            <a:prstGeom prst="rect">
              <a:avLst/>
            </a:prstGeom>
            <a:solidFill>
              <a:srgbClr val="FA860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88624F-2BEC-5E31-ACC6-4309A7C8EB39}"/>
                </a:ext>
              </a:extLst>
            </p:cNvPr>
            <p:cNvSpPr txBox="1"/>
            <p:nvPr/>
          </p:nvSpPr>
          <p:spPr>
            <a:xfrm>
              <a:off x="1828800" y="1905000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F30991-77A6-F749-A2DE-CC92FACC7E75}"/>
              </a:ext>
            </a:extLst>
          </p:cNvPr>
          <p:cNvGrpSpPr/>
          <p:nvPr/>
        </p:nvGrpSpPr>
        <p:grpSpPr>
          <a:xfrm>
            <a:off x="1143000" y="3352800"/>
            <a:ext cx="990600" cy="914400"/>
            <a:chOff x="5105400" y="2209800"/>
            <a:chExt cx="9906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872A20-618B-0909-1C37-F7BC8D9419DC}"/>
                </a:ext>
              </a:extLst>
            </p:cNvPr>
            <p:cNvSpPr/>
            <p:nvPr/>
          </p:nvSpPr>
          <p:spPr>
            <a:xfrm>
              <a:off x="5105400" y="2209800"/>
              <a:ext cx="9906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DD2C0-215C-C510-589C-9F67DF03748D}"/>
                </a:ext>
              </a:extLst>
            </p:cNvPr>
            <p:cNvSpPr txBox="1"/>
            <p:nvPr/>
          </p:nvSpPr>
          <p:spPr>
            <a:xfrm>
              <a:off x="5181600" y="2514600"/>
              <a:ext cx="8382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Fire750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3451D-ECF6-1C02-E951-D7D119E6949D}"/>
              </a:ext>
            </a:extLst>
          </p:cNvPr>
          <p:cNvGrpSpPr/>
          <p:nvPr/>
        </p:nvGrpSpPr>
        <p:grpSpPr>
          <a:xfrm>
            <a:off x="1905000" y="1981200"/>
            <a:ext cx="990600" cy="914400"/>
            <a:chOff x="3810000" y="2743200"/>
            <a:chExt cx="9906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94AE2B-0433-4BF3-B239-4EB06883F585}"/>
                </a:ext>
              </a:extLst>
            </p:cNvPr>
            <p:cNvSpPr/>
            <p:nvPr/>
          </p:nvSpPr>
          <p:spPr>
            <a:xfrm>
              <a:off x="3810000" y="2743200"/>
              <a:ext cx="990600" cy="9144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A3DED6-09D8-DAE2-C6D1-0B17E74F7296}"/>
                </a:ext>
              </a:extLst>
            </p:cNvPr>
            <p:cNvSpPr txBox="1"/>
            <p:nvPr/>
          </p:nvSpPr>
          <p:spPr>
            <a:xfrm>
              <a:off x="3962400" y="3021568"/>
              <a:ext cx="685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Cy7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0C059-7E0B-8A9F-F3ED-3A3913B0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66800"/>
            <a:ext cx="4991357" cy="4286470"/>
          </a:xfrm>
          <a:prstGeom prst="rect">
            <a:avLst/>
          </a:prstGeom>
        </p:spPr>
      </p:pic>
      <p:sp>
        <p:nvSpPr>
          <p:cNvPr id="30" name="TextBox 29">
            <a:hlinkClick r:id="rId3" action="ppaction://hlinksldjump"/>
            <a:extLst>
              <a:ext uri="{FF2B5EF4-FFF2-40B4-BE49-F238E27FC236}">
                <a16:creationId xmlns:a16="http://schemas.microsoft.com/office/drawing/2014/main" id="{9432FA3D-3EEF-B3D9-6050-CA1DF8FEC5BA}"/>
              </a:ext>
            </a:extLst>
          </p:cNvPr>
          <p:cNvSpPr txBox="1"/>
          <p:nvPr/>
        </p:nvSpPr>
        <p:spPr>
          <a:xfrm>
            <a:off x="1905000" y="5638800"/>
            <a:ext cx="723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sldjump"/>
              </a:rPr>
              <a:t>https://voices.uchicago.edu/ucflow/2020/03/04/understanding-the-trumpet-effect-how-to-design-aurora-panels-around-spreading-error/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F7D888-9C32-F376-5FD9-8A2071CC6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029200"/>
            <a:ext cx="2332293" cy="6159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AC087F-B36D-6062-5D5E-86FDD2F51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15000"/>
            <a:ext cx="916331" cy="7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99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CD09A-AA14-99DA-A6DF-B78FEA7308A1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Violet: Autofluorescence Issues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C500D-5DE0-235E-AF4C-7CB8B44A6566}"/>
              </a:ext>
            </a:extLst>
          </p:cNvPr>
          <p:cNvGrpSpPr/>
          <p:nvPr/>
        </p:nvGrpSpPr>
        <p:grpSpPr>
          <a:xfrm>
            <a:off x="304800" y="2667000"/>
            <a:ext cx="914400" cy="1066800"/>
            <a:chOff x="457200" y="609600"/>
            <a:chExt cx="914400" cy="866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8FE72C-6560-8B1F-ADF7-E94332E8E980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A79B11-905D-A06F-6741-9DE29397A96F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8A53DE-D597-251D-192D-CEDB37741B35}"/>
              </a:ext>
            </a:extLst>
          </p:cNvPr>
          <p:cNvGrpSpPr/>
          <p:nvPr/>
        </p:nvGrpSpPr>
        <p:grpSpPr>
          <a:xfrm>
            <a:off x="304800" y="1143000"/>
            <a:ext cx="1295400" cy="1219200"/>
            <a:chOff x="457200" y="609600"/>
            <a:chExt cx="914400" cy="866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E142CF-7CB4-0E3B-48B9-D78338D81D2E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148490-28EB-B3BD-4DE2-3CF88C63787C}"/>
                </a:ext>
              </a:extLst>
            </p:cNvPr>
            <p:cNvSpPr txBox="1"/>
            <p:nvPr/>
          </p:nvSpPr>
          <p:spPr>
            <a:xfrm>
              <a:off x="677333" y="915521"/>
              <a:ext cx="385234" cy="2471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UV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4811D-1DBD-E8DA-7725-BB2457FA61C2}"/>
              </a:ext>
            </a:extLst>
          </p:cNvPr>
          <p:cNvGrpSpPr/>
          <p:nvPr/>
        </p:nvGrpSpPr>
        <p:grpSpPr>
          <a:xfrm>
            <a:off x="304800" y="4419600"/>
            <a:ext cx="914400" cy="1066800"/>
            <a:chOff x="457200" y="609600"/>
            <a:chExt cx="914400" cy="8667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9E275C-80C2-290D-07D4-9DC0AF9EA65A}"/>
                </a:ext>
              </a:extLst>
            </p:cNvPr>
            <p:cNvSpPr/>
            <p:nvPr/>
          </p:nvSpPr>
          <p:spPr>
            <a:xfrm>
              <a:off x="457200" y="609600"/>
              <a:ext cx="914400" cy="866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5ACA1C-F896-A0E2-7093-0DDF8BB45E81}"/>
                </a:ext>
              </a:extLst>
            </p:cNvPr>
            <p:cNvSpPr txBox="1"/>
            <p:nvPr/>
          </p:nvSpPr>
          <p:spPr>
            <a:xfrm>
              <a:off x="685800" y="838200"/>
              <a:ext cx="485775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3D5AB27F-ADAC-1D09-3F48-48D297DB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9200"/>
            <a:ext cx="7165416" cy="40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55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your </a:t>
            </a:r>
            <a:r>
              <a:rPr lang="en-US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plots for full-stained samples!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68C09-2EF3-9D27-332E-92C3C277FA37}"/>
              </a:ext>
            </a:extLst>
          </p:cNvPr>
          <p:cNvSpPr txBox="1"/>
          <p:nvPr/>
        </p:nvSpPr>
        <p:spPr>
          <a:xfrm>
            <a:off x="685800" y="5486400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fluorophores are having issues? What cell subsets are affected? How prevalent are they?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C9A7-974F-F445-490F-F69C5C3A492C}"/>
              </a:ext>
            </a:extLst>
          </p:cNvPr>
          <p:cNvGrpSpPr/>
          <p:nvPr/>
        </p:nvGrpSpPr>
        <p:grpSpPr>
          <a:xfrm>
            <a:off x="228600" y="914400"/>
            <a:ext cx="8915400" cy="4419600"/>
            <a:chOff x="228600" y="685800"/>
            <a:chExt cx="11275304" cy="51881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CB6A2C-0C30-0163-3E0F-185EBFAD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685800"/>
              <a:ext cx="8379704" cy="51881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D6300A-C376-A1E3-C9E7-FCA59CBD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762000"/>
              <a:ext cx="2787793" cy="483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4277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D63A91-CF74-948F-E476-03E205D11FE0}"/>
              </a:ext>
            </a:extLst>
          </p:cNvPr>
          <p:cNvGrpSpPr/>
          <p:nvPr/>
        </p:nvGrpSpPr>
        <p:grpSpPr>
          <a:xfrm>
            <a:off x="304800" y="1143000"/>
            <a:ext cx="8534400" cy="4114800"/>
            <a:chOff x="0" y="990600"/>
            <a:chExt cx="9144000" cy="4294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05026C-B795-16C3-C688-23AFD50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212" y="990600"/>
              <a:ext cx="6668788" cy="429482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1D1F59-0B87-2419-2995-2339D75B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0600"/>
              <a:ext cx="2439790" cy="42738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your single-color cell controls!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68C09-2EF3-9D27-332E-92C3C277FA37}"/>
              </a:ext>
            </a:extLst>
          </p:cNvPr>
          <p:cNvSpPr txBox="1"/>
          <p:nvPr/>
        </p:nvSpPr>
        <p:spPr>
          <a:xfrm>
            <a:off x="3276600" y="55626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they unmixing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43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D63A91-CF74-948F-E476-03E205D11FE0}"/>
              </a:ext>
            </a:extLst>
          </p:cNvPr>
          <p:cNvGrpSpPr/>
          <p:nvPr/>
        </p:nvGrpSpPr>
        <p:grpSpPr>
          <a:xfrm>
            <a:off x="304800" y="1143000"/>
            <a:ext cx="8534400" cy="4114800"/>
            <a:chOff x="0" y="990600"/>
            <a:chExt cx="9144000" cy="4294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05026C-B795-16C3-C688-23AFD50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212" y="990600"/>
              <a:ext cx="6668788" cy="429482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1D1F59-0B87-2419-2995-2339D75B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0600"/>
              <a:ext cx="2439790" cy="42738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9144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your single-color cell controls!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68C09-2EF3-9D27-332E-92C3C277FA37}"/>
              </a:ext>
            </a:extLst>
          </p:cNvPr>
          <p:cNvSpPr txBox="1"/>
          <p:nvPr/>
        </p:nvSpPr>
        <p:spPr>
          <a:xfrm>
            <a:off x="914400" y="556260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the cell single-color controls are fish-tailing after unmixing with beads, using beads as the single-color controls won’t work for unmixing cells.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344218-8120-1C20-19C5-4B5642086000}"/>
              </a:ext>
            </a:extLst>
          </p:cNvPr>
          <p:cNvGrpSpPr/>
          <p:nvPr/>
        </p:nvGrpSpPr>
        <p:grpSpPr>
          <a:xfrm rot="5400000">
            <a:off x="3009900" y="2324100"/>
            <a:ext cx="228600" cy="762000"/>
            <a:chOff x="1524000" y="1828800"/>
            <a:chExt cx="533400" cy="2400300"/>
          </a:xfrm>
          <a:solidFill>
            <a:srgbClr val="C00000"/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72A2F2E-4F13-2330-5112-3FAEF68F5F91}"/>
                </a:ext>
              </a:extLst>
            </p:cNvPr>
            <p:cNvSpPr/>
            <p:nvPr/>
          </p:nvSpPr>
          <p:spPr>
            <a:xfrm rot="16200000">
              <a:off x="990600" y="2362200"/>
              <a:ext cx="1600200" cy="533400"/>
            </a:xfrm>
            <a:prstGeom prst="rightArrow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B56017F-E875-9940-CBDA-A48DC0B3ECA8}"/>
                </a:ext>
              </a:extLst>
            </p:cNvPr>
            <p:cNvSpPr/>
            <p:nvPr/>
          </p:nvSpPr>
          <p:spPr>
            <a:xfrm rot="5400000">
              <a:off x="990600" y="3162300"/>
              <a:ext cx="1600200" cy="533400"/>
            </a:xfrm>
            <a:prstGeom prst="rightArrow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4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F1D3-C318-2056-7A51-F0D4358D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00853-B1E9-B27C-EB7F-AD9AED02FB99}"/>
              </a:ext>
            </a:extLst>
          </p:cNvPr>
          <p:cNvSpPr txBox="1"/>
          <p:nvPr/>
        </p:nvSpPr>
        <p:spPr>
          <a:xfrm>
            <a:off x="914400" y="2286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errors occur when:</a:t>
            </a:r>
            <a:endParaRPr kumimoji="0" lang="en-US" sz="24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44987-2037-C809-11E4-1395EADE4748}"/>
              </a:ext>
            </a:extLst>
          </p:cNvPr>
          <p:cNvSpPr txBox="1"/>
          <p:nvPr/>
        </p:nvSpPr>
        <p:spPr>
          <a:xfrm>
            <a:off x="4343400" y="3505200"/>
            <a:ext cx="426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Fluorescent signature of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unmixing control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doesn’t match the fluorescent signature of that same fluorophore on your </a:t>
            </a:r>
            <a:r>
              <a:rPr lang="en-US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full-stained sample</a:t>
            </a:r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26A99AAE-D1B2-8428-AA39-895A6312E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3454407" cy="2590806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DAB0C179-25F0-E88A-823A-A578DEDBE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3454407" cy="25908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186091-AA2E-660A-B0D9-E6358A26F8FB}"/>
              </a:ext>
            </a:extLst>
          </p:cNvPr>
          <p:cNvGrpSpPr/>
          <p:nvPr/>
        </p:nvGrpSpPr>
        <p:grpSpPr>
          <a:xfrm>
            <a:off x="4329214" y="1600200"/>
            <a:ext cx="4281386" cy="919602"/>
            <a:chOff x="4250934" y="3419475"/>
            <a:chExt cx="4281386" cy="9196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3AE16B-7EDA-0F7B-81D7-6C136B13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934" y="3567501"/>
              <a:ext cx="1054750" cy="6990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C850E0-D6C4-1516-D8F0-F09139B1F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02" r="19361"/>
            <a:stretch/>
          </p:blipFill>
          <p:spPr>
            <a:xfrm>
              <a:off x="5791200" y="3505200"/>
              <a:ext cx="944138" cy="7277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E8462B-FB5A-4013-2BB2-E7AA800E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3419475"/>
              <a:ext cx="1217120" cy="9196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1AC1D1-5D53-B4B9-BDA9-C47C6C977748}"/>
                </a:ext>
              </a:extLst>
            </p:cNvPr>
            <p:cNvSpPr txBox="1"/>
            <p:nvPr/>
          </p:nvSpPr>
          <p:spPr>
            <a:xfrm>
              <a:off x="5486400" y="3505200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47F902-7F56-5C06-A6F3-74A0779CD5E4}"/>
                </a:ext>
              </a:extLst>
            </p:cNvPr>
            <p:cNvSpPr txBox="1"/>
            <p:nvPr/>
          </p:nvSpPr>
          <p:spPr>
            <a:xfrm>
              <a:off x="7010400" y="3438525"/>
              <a:ext cx="119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+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DCE90-A4EB-DD80-141E-E017C4C23EF7}"/>
              </a:ext>
            </a:extLst>
          </p:cNvPr>
          <p:cNvSpPr/>
          <p:nvPr/>
        </p:nvSpPr>
        <p:spPr>
          <a:xfrm>
            <a:off x="5791200" y="1219200"/>
            <a:ext cx="114300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53C2B2-297B-9062-BB62-391ABD2B7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2" r="19361"/>
          <a:stretch/>
        </p:blipFill>
        <p:spPr>
          <a:xfrm>
            <a:off x="2743200" y="1143000"/>
            <a:ext cx="944138" cy="7277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161ACF-5009-9747-C26D-EC7F8E3CC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3733800"/>
            <a:ext cx="1217120" cy="9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02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D63A91-CF74-948F-E476-03E205D11FE0}"/>
              </a:ext>
            </a:extLst>
          </p:cNvPr>
          <p:cNvGrpSpPr/>
          <p:nvPr/>
        </p:nvGrpSpPr>
        <p:grpSpPr>
          <a:xfrm>
            <a:off x="304800" y="1371600"/>
            <a:ext cx="8534400" cy="4114800"/>
            <a:chOff x="0" y="990600"/>
            <a:chExt cx="9144000" cy="4294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05026C-B795-16C3-C688-23AFD50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212" y="990600"/>
              <a:ext cx="6668788" cy="429482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1D1F59-0B87-2419-2995-2339D75B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0600"/>
              <a:ext cx="2439790" cy="42738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0" y="228600"/>
            <a:ext cx="8991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all your cell single color controls are okay,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your full-stained samples are having issues: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97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D63A91-CF74-948F-E476-03E205D11FE0}"/>
              </a:ext>
            </a:extLst>
          </p:cNvPr>
          <p:cNvGrpSpPr/>
          <p:nvPr/>
        </p:nvGrpSpPr>
        <p:grpSpPr>
          <a:xfrm>
            <a:off x="304800" y="1371600"/>
            <a:ext cx="8534400" cy="4114800"/>
            <a:chOff x="0" y="990600"/>
            <a:chExt cx="9144000" cy="4294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05026C-B795-16C3-C688-23AFD50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212" y="990600"/>
              <a:ext cx="6668788" cy="429482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1D1F59-0B87-2419-2995-2339D75B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0600"/>
              <a:ext cx="2439790" cy="42738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03C43-B3A7-975D-D422-A28F1DA20F68}"/>
              </a:ext>
            </a:extLst>
          </p:cNvPr>
          <p:cNvSpPr txBox="1"/>
          <p:nvPr/>
        </p:nvSpPr>
        <p:spPr>
          <a:xfrm>
            <a:off x="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brightness of your single-color control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76B769-DE42-B368-5D90-C608A8714A9D}"/>
              </a:ext>
            </a:extLst>
          </p:cNvPr>
          <p:cNvSpPr/>
          <p:nvPr/>
        </p:nvSpPr>
        <p:spPr>
          <a:xfrm rot="10800000">
            <a:off x="4343400" y="1752600"/>
            <a:ext cx="838200" cy="1524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FD4D56-F8ED-0006-0D42-DD572561B17A}"/>
              </a:ext>
            </a:extLst>
          </p:cNvPr>
          <p:cNvSpPr/>
          <p:nvPr/>
        </p:nvSpPr>
        <p:spPr>
          <a:xfrm rot="10800000">
            <a:off x="5562600" y="1752600"/>
            <a:ext cx="838200" cy="1524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515370-6396-15AF-C203-6BD540D214D7}"/>
              </a:ext>
            </a:extLst>
          </p:cNvPr>
          <p:cNvSpPr/>
          <p:nvPr/>
        </p:nvSpPr>
        <p:spPr>
          <a:xfrm rot="10800000">
            <a:off x="3200400" y="4495800"/>
            <a:ext cx="838200" cy="1524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5A1AAB-72CC-8A6A-C126-1071A6A9C818}"/>
              </a:ext>
            </a:extLst>
          </p:cNvPr>
          <p:cNvSpPr txBox="1"/>
          <p:nvPr/>
        </p:nvSpPr>
        <p:spPr>
          <a:xfrm>
            <a:off x="838200" y="5791200"/>
            <a:ext cx="769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Locate what value on the axis the brightest cells in your single-color controls are located at.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077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5026C-B795-16C3-C688-23AFD50DB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26"/>
          <a:stretch/>
        </p:blipFill>
        <p:spPr>
          <a:xfrm>
            <a:off x="914400" y="1676400"/>
            <a:ext cx="7620000" cy="3267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BB77D-107C-30C1-459F-BD23C957A1B0}"/>
              </a:ext>
            </a:extLst>
          </p:cNvPr>
          <p:cNvSpPr txBox="1"/>
          <p:nvPr/>
        </p:nvSpPr>
        <p:spPr>
          <a:xfrm>
            <a:off x="152400" y="152400"/>
            <a:ext cx="868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compare where the brightest cells in your full-stained sample are at for that fluorophore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56CAFB-12B1-38BA-E76F-E27C875334AD}"/>
              </a:ext>
            </a:extLst>
          </p:cNvPr>
          <p:cNvSpPr/>
          <p:nvPr/>
        </p:nvSpPr>
        <p:spPr>
          <a:xfrm>
            <a:off x="1828800" y="2057400"/>
            <a:ext cx="838200" cy="1524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E93F777-B366-1437-0A6B-014C126120EE}"/>
              </a:ext>
            </a:extLst>
          </p:cNvPr>
          <p:cNvSpPr/>
          <p:nvPr/>
        </p:nvSpPr>
        <p:spPr>
          <a:xfrm rot="10800000">
            <a:off x="1676400" y="3733800"/>
            <a:ext cx="838200" cy="1524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35C73-1149-A05F-DE0B-D454EA7BCFCD}"/>
              </a:ext>
            </a:extLst>
          </p:cNvPr>
          <p:cNvSpPr txBox="1"/>
          <p:nvPr/>
        </p:nvSpPr>
        <p:spPr>
          <a:xfrm>
            <a:off x="838200" y="5181600"/>
            <a:ext cx="769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they roughly similar, or is the full-stained sample brighter?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62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33FD7A-D840-32B1-C4AE-74510E2E737C}"/>
              </a:ext>
            </a:extLst>
          </p:cNvPr>
          <p:cNvGrpSpPr/>
          <p:nvPr/>
        </p:nvGrpSpPr>
        <p:grpSpPr>
          <a:xfrm>
            <a:off x="152400" y="1219200"/>
            <a:ext cx="8915400" cy="4419600"/>
            <a:chOff x="228600" y="685800"/>
            <a:chExt cx="11275304" cy="5188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12BD3D-E385-1314-FC4E-16EF6BE3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685800"/>
              <a:ext cx="8379704" cy="51881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21AF3A-5B8E-A339-2260-0A099228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762000"/>
              <a:ext cx="2787793" cy="48389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C7E458-1B32-8E61-14EE-DDC13B676985}"/>
              </a:ext>
            </a:extLst>
          </p:cNvPr>
          <p:cNvSpPr txBox="1"/>
          <p:nvPr/>
        </p:nvSpPr>
        <p:spPr>
          <a:xfrm>
            <a:off x="609600" y="152400"/>
            <a:ext cx="7696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does the brightness of the full-stained sample matter?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1FB2A-677E-8D4C-45ED-D70F6ACF70E6}"/>
              </a:ext>
            </a:extLst>
          </p:cNvPr>
          <p:cNvSpPr txBox="1"/>
          <p:nvPr/>
        </p:nvSpPr>
        <p:spPr>
          <a:xfrm>
            <a:off x="533400" y="5715000"/>
            <a:ext cx="579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are several hand-wavy theories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02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1905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6F9EA-EDD1-0CC1-540A-7A212CE60A12}"/>
              </a:ext>
            </a:extLst>
          </p:cNvPr>
          <p:cNvSpPr txBox="1"/>
          <p:nvPr/>
        </p:nvSpPr>
        <p:spPr>
          <a:xfrm>
            <a:off x="304800" y="914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Brighter Single Colors -&gt; Unique Signature</a:t>
            </a:r>
          </a:p>
        </p:txBody>
      </p:sp>
      <p:pic>
        <p:nvPicPr>
          <p:cNvPr id="3" name="Picture 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2C6B72AD-11CF-1EDF-1A68-11511B8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3657607" cy="2743206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E4A38B61-14B8-0F65-3592-0B13663D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657607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2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3581400" y="2895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2240" y="3381915"/>
                  <a:ext cx="89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7320" y="4362915"/>
                <a:ext cx="19188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AB07975-4575-442A-AF6C-9292A1E70147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CDACE-2792-EE2E-5C9D-5C00BBFC9AB5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26" name="Picture 25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D34401BB-09CF-333E-A04D-6914BAE13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27" name="Picture 26" descr="A graph of a graph&#10;&#10;AI-generated content may be incorrect.">
              <a:extLst>
                <a:ext uri="{FF2B5EF4-FFF2-40B4-BE49-F238E27FC236}">
                  <a16:creationId xmlns:a16="http://schemas.microsoft.com/office/drawing/2014/main" id="{BE3DCC3D-3BE2-B012-0D74-FA2CA156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8648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3733800" y="2895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1835" y="3381531"/>
                  <a:ext cx="89729" cy="151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6941" y="4362915"/>
                <a:ext cx="191917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B202315-B997-8700-4823-53973B428B3F}"/>
              </a:ext>
            </a:extLst>
          </p:cNvPr>
          <p:cNvSpPr/>
          <p:nvPr/>
        </p:nvSpPr>
        <p:spPr>
          <a:xfrm>
            <a:off x="7391400" y="3657600"/>
            <a:ext cx="228600" cy="4572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0F33E-5D8E-816A-3309-310E2AB73D0E}"/>
              </a:ext>
            </a:extLst>
          </p:cNvPr>
          <p:cNvSpPr txBox="1"/>
          <p:nvPr/>
        </p:nvSpPr>
        <p:spPr>
          <a:xfrm>
            <a:off x="7162800" y="32385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77F6E-928C-9F0A-6137-C0F29541D720}"/>
              </a:ext>
            </a:extLst>
          </p:cNvPr>
          <p:cNvSpPr txBox="1"/>
          <p:nvPr/>
        </p:nvSpPr>
        <p:spPr>
          <a:xfrm>
            <a:off x="152400" y="3276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en-US" dirty="0"/>
              <a:t>Input corresponds to a certain amount of photons being detected from single-color control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6CD370-46C8-6E57-A74A-A1E89453E4F5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332857-9F2F-9F0D-1D3E-4570940916EF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30" name="Picture 29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7C619872-8CBE-55A3-4458-4257DBC4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31" name="Picture 30" descr="A graph of a graph&#10;&#10;AI-generated content may be incorrect.">
              <a:extLst>
                <a:ext uri="{FF2B5EF4-FFF2-40B4-BE49-F238E27FC236}">
                  <a16:creationId xmlns:a16="http://schemas.microsoft.com/office/drawing/2014/main" id="{665BDA14-6CA7-1A44-01C6-6A958BFD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3852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</a:t>
            </a:r>
            <a:r>
              <a:rPr lang="en-US" sz="28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3733800" y="2895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1835" y="3381531"/>
                  <a:ext cx="89729" cy="151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6941" y="4362915"/>
                <a:ext cx="191917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B202315-B997-8700-4823-53973B428B3F}"/>
              </a:ext>
            </a:extLst>
          </p:cNvPr>
          <p:cNvSpPr/>
          <p:nvPr/>
        </p:nvSpPr>
        <p:spPr>
          <a:xfrm>
            <a:off x="7391400" y="3657600"/>
            <a:ext cx="228600" cy="4572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0F33E-5D8E-816A-3309-310E2AB73D0E}"/>
              </a:ext>
            </a:extLst>
          </p:cNvPr>
          <p:cNvSpPr txBox="1"/>
          <p:nvPr/>
        </p:nvSpPr>
        <p:spPr>
          <a:xfrm>
            <a:off x="7162800" y="32385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77F6E-928C-9F0A-6137-C0F29541D720}"/>
              </a:ext>
            </a:extLst>
          </p:cNvPr>
          <p:cNvSpPr txBox="1"/>
          <p:nvPr/>
        </p:nvSpPr>
        <p:spPr>
          <a:xfrm>
            <a:off x="152400" y="3276600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en-US" dirty="0"/>
              <a:t>Input corresponds to a certain amount of photons being detected from single-color control</a:t>
            </a:r>
          </a:p>
          <a:p>
            <a:pPr marL="285750" indent="-285750" algn="r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en-US" dirty="0"/>
              <a:t>A similar amount of detected photons is a set-point for the full-stained sample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89873E-2D5D-27E1-68B9-A503373802CB}"/>
              </a:ext>
            </a:extLst>
          </p:cNvPr>
          <p:cNvGrpSpPr/>
          <p:nvPr/>
        </p:nvGrpSpPr>
        <p:grpSpPr>
          <a:xfrm>
            <a:off x="7462800" y="4010115"/>
            <a:ext cx="504000" cy="613800"/>
            <a:chOff x="7462800" y="4010115"/>
            <a:chExt cx="5040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14:cNvPr>
                <p14:cNvContentPartPr/>
                <p14:nvPr/>
              </p14:nvContentPartPr>
              <p14:xfrm>
                <a:off x="7462800" y="4180755"/>
                <a:ext cx="339480" cy="44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8480" y="4176435"/>
                  <a:ext cx="348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14:cNvPr>
                <p14:cNvContentPartPr/>
                <p14:nvPr/>
              </p14:nvContentPartPr>
              <p14:xfrm>
                <a:off x="7715160" y="4123875"/>
                <a:ext cx="360" cy="7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0840" y="4119555"/>
                  <a:ext cx="9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14:cNvPr>
                <p14:cNvContentPartPr/>
                <p14:nvPr/>
              </p14:nvContentPartPr>
              <p14:xfrm>
                <a:off x="7705440" y="4092915"/>
                <a:ext cx="7092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1120" y="4088595"/>
                  <a:ext cx="79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14:cNvPr>
                <p14:cNvContentPartPr/>
                <p14:nvPr/>
              </p14:nvContentPartPr>
              <p14:xfrm>
                <a:off x="7705440" y="4156995"/>
                <a:ext cx="4032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1120" y="4152675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14:cNvPr>
                <p14:cNvContentPartPr/>
                <p14:nvPr/>
              </p14:nvContentPartPr>
              <p14:xfrm>
                <a:off x="7800480" y="4133595"/>
                <a:ext cx="3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6160" y="4129275"/>
                  <a:ext cx="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14:cNvPr>
                <p14:cNvContentPartPr/>
                <p14:nvPr/>
              </p14:nvContentPartPr>
              <p14:xfrm>
                <a:off x="7810200" y="409579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5880" y="409147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14:cNvPr>
                <p14:cNvContentPartPr/>
                <p14:nvPr/>
              </p14:nvContentPartPr>
              <p14:xfrm>
                <a:off x="7848720" y="4010115"/>
                <a:ext cx="194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4400" y="4005795"/>
                  <a:ext cx="2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14:cNvPr>
                <p14:cNvContentPartPr/>
                <p14:nvPr/>
              </p14:nvContentPartPr>
              <p14:xfrm>
                <a:off x="7819920" y="4122075"/>
                <a:ext cx="439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5600" y="4117755"/>
                  <a:ext cx="52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14:cNvPr>
                <p14:cNvContentPartPr/>
                <p14:nvPr/>
              </p14:nvContentPartPr>
              <p14:xfrm>
                <a:off x="7907400" y="4086075"/>
                <a:ext cx="59400" cy="3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080" y="4081755"/>
                  <a:ext cx="68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6EAB34-CF63-C6DB-05E7-B401630CEAE9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B473D-1AD2-21FB-AE97-AB6D53E1BB8B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40" name="Picture 39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D58A4FB5-4900-F576-4C60-39E92C4E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41" name="Picture 40" descr="A graph of a graph&#10;&#10;AI-generated content may be incorrect.">
              <a:extLst>
                <a:ext uri="{FF2B5EF4-FFF2-40B4-BE49-F238E27FC236}">
                  <a16:creationId xmlns:a16="http://schemas.microsoft.com/office/drawing/2014/main" id="{A0B963B2-D81F-BCDC-54F1-7351C2E83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967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2286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304800" y="2895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1835" y="3381531"/>
                  <a:ext cx="89729" cy="151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6941" y="4362915"/>
                <a:ext cx="191917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B202315-B997-8700-4823-53973B428B3F}"/>
              </a:ext>
            </a:extLst>
          </p:cNvPr>
          <p:cNvSpPr/>
          <p:nvPr/>
        </p:nvSpPr>
        <p:spPr>
          <a:xfrm>
            <a:off x="7391400" y="3657600"/>
            <a:ext cx="228600" cy="4572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0F33E-5D8E-816A-3309-310E2AB73D0E}"/>
              </a:ext>
            </a:extLst>
          </p:cNvPr>
          <p:cNvSpPr txBox="1"/>
          <p:nvPr/>
        </p:nvSpPr>
        <p:spPr>
          <a:xfrm>
            <a:off x="7162800" y="32385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77F6E-928C-9F0A-6137-C0F29541D720}"/>
              </a:ext>
            </a:extLst>
          </p:cNvPr>
          <p:cNvSpPr txBox="1"/>
          <p:nvPr/>
        </p:nvSpPr>
        <p:spPr>
          <a:xfrm>
            <a:off x="152400" y="3276600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Input corresponds to a certain amount of photons being detected from single-color control</a:t>
            </a:r>
          </a:p>
          <a:p>
            <a:pPr marL="285750" indent="-285750" algn="r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similar amount of detected photons is a set-point for the full-stained sample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89873E-2D5D-27E1-68B9-A503373802CB}"/>
              </a:ext>
            </a:extLst>
          </p:cNvPr>
          <p:cNvGrpSpPr/>
          <p:nvPr/>
        </p:nvGrpSpPr>
        <p:grpSpPr>
          <a:xfrm>
            <a:off x="7462800" y="4010115"/>
            <a:ext cx="504000" cy="613800"/>
            <a:chOff x="7462800" y="4010115"/>
            <a:chExt cx="5040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14:cNvPr>
                <p14:cNvContentPartPr/>
                <p14:nvPr/>
              </p14:nvContentPartPr>
              <p14:xfrm>
                <a:off x="7462800" y="4180755"/>
                <a:ext cx="339480" cy="44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8480" y="4176435"/>
                  <a:ext cx="348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14:cNvPr>
                <p14:cNvContentPartPr/>
                <p14:nvPr/>
              </p14:nvContentPartPr>
              <p14:xfrm>
                <a:off x="7715160" y="4123875"/>
                <a:ext cx="360" cy="7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0840" y="4119534"/>
                  <a:ext cx="9000" cy="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14:cNvPr>
                <p14:cNvContentPartPr/>
                <p14:nvPr/>
              </p14:nvContentPartPr>
              <p14:xfrm>
                <a:off x="7705440" y="4092915"/>
                <a:ext cx="7092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1120" y="4088595"/>
                  <a:ext cx="79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14:cNvPr>
                <p14:cNvContentPartPr/>
                <p14:nvPr/>
              </p14:nvContentPartPr>
              <p14:xfrm>
                <a:off x="7705440" y="4156995"/>
                <a:ext cx="4032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1120" y="4152675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14:cNvPr>
                <p14:cNvContentPartPr/>
                <p14:nvPr/>
              </p14:nvContentPartPr>
              <p14:xfrm>
                <a:off x="7800480" y="4133595"/>
                <a:ext cx="3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6160" y="4129115"/>
                  <a:ext cx="9000" cy="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14:cNvPr>
                <p14:cNvContentPartPr/>
                <p14:nvPr/>
              </p14:nvContentPartPr>
              <p14:xfrm>
                <a:off x="7810200" y="409579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5880" y="409147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14:cNvPr>
                <p14:cNvContentPartPr/>
                <p14:nvPr/>
              </p14:nvContentPartPr>
              <p14:xfrm>
                <a:off x="7848720" y="4010115"/>
                <a:ext cx="194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4479" y="4005795"/>
                  <a:ext cx="27923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14:cNvPr>
                <p14:cNvContentPartPr/>
                <p14:nvPr/>
              </p14:nvContentPartPr>
              <p14:xfrm>
                <a:off x="7819920" y="4122075"/>
                <a:ext cx="439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5564" y="4117826"/>
                  <a:ext cx="52631" cy="30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14:cNvPr>
                <p14:cNvContentPartPr/>
                <p14:nvPr/>
              </p14:nvContentPartPr>
              <p14:xfrm>
                <a:off x="7907400" y="4086075"/>
                <a:ext cx="59400" cy="3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080" y="4081715"/>
                  <a:ext cx="68040" cy="483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14:cNvPr>
              <p14:cNvContentPartPr/>
              <p14:nvPr/>
            </p14:nvContentPartPr>
            <p14:xfrm>
              <a:off x="7905960" y="4272555"/>
              <a:ext cx="251280" cy="437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1640" y="4268235"/>
                <a:ext cx="259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14:cNvPr>
              <p14:cNvContentPartPr/>
              <p14:nvPr/>
            </p14:nvContentPartPr>
            <p14:xfrm>
              <a:off x="8321040" y="4253835"/>
              <a:ext cx="258840" cy="34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16720" y="4249515"/>
                <a:ext cx="26748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1F429D0-EB45-1E58-7ADB-AEECDCD605B8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1201C3-A321-F0FC-7B1A-DBB332AFB53B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42" name="Picture 41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B440C102-8003-DBFC-65CA-6DAAA5F3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43" name="Picture 42" descr="A graph of a graph&#10;&#10;AI-generated content may be incorrect.">
              <a:extLst>
                <a:ext uri="{FF2B5EF4-FFF2-40B4-BE49-F238E27FC236}">
                  <a16:creationId xmlns:a16="http://schemas.microsoft.com/office/drawing/2014/main" id="{6553BBDD-1DFA-0C8F-6BE8-E1558C9C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972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1524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228600" y="2895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</a:t>
            </a:r>
            <a:r>
              <a:rPr lang="en-US" u="sng" dirty="0"/>
              <a:t>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1835" y="3381531"/>
                  <a:ext cx="89729" cy="151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6941" y="4362915"/>
                <a:ext cx="191917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B202315-B997-8700-4823-53973B428B3F}"/>
              </a:ext>
            </a:extLst>
          </p:cNvPr>
          <p:cNvSpPr/>
          <p:nvPr/>
        </p:nvSpPr>
        <p:spPr>
          <a:xfrm>
            <a:off x="7391400" y="3657600"/>
            <a:ext cx="228600" cy="4572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0F33E-5D8E-816A-3309-310E2AB73D0E}"/>
              </a:ext>
            </a:extLst>
          </p:cNvPr>
          <p:cNvSpPr txBox="1"/>
          <p:nvPr/>
        </p:nvSpPr>
        <p:spPr>
          <a:xfrm>
            <a:off x="7162800" y="32385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77F6E-928C-9F0A-6137-C0F29541D720}"/>
              </a:ext>
            </a:extLst>
          </p:cNvPr>
          <p:cNvSpPr txBox="1"/>
          <p:nvPr/>
        </p:nvSpPr>
        <p:spPr>
          <a:xfrm>
            <a:off x="152400" y="3276600"/>
            <a:ext cx="533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Input corresponds to a certain amount of photons being detected from single-color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similar amount of detected photons is a set-point for the full-stained sample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Presence of larger values than expected </a:t>
            </a:r>
          </a:p>
          <a:p>
            <a:r>
              <a:rPr lang="en-US" dirty="0"/>
              <a:t>throws off unmixing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89873E-2D5D-27E1-68B9-A503373802CB}"/>
              </a:ext>
            </a:extLst>
          </p:cNvPr>
          <p:cNvGrpSpPr/>
          <p:nvPr/>
        </p:nvGrpSpPr>
        <p:grpSpPr>
          <a:xfrm>
            <a:off x="7462800" y="4010115"/>
            <a:ext cx="504000" cy="613800"/>
            <a:chOff x="7462800" y="4010115"/>
            <a:chExt cx="5040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14:cNvPr>
                <p14:cNvContentPartPr/>
                <p14:nvPr/>
              </p14:nvContentPartPr>
              <p14:xfrm>
                <a:off x="7462800" y="4180755"/>
                <a:ext cx="339480" cy="44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8480" y="4176435"/>
                  <a:ext cx="348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14:cNvPr>
                <p14:cNvContentPartPr/>
                <p14:nvPr/>
              </p14:nvContentPartPr>
              <p14:xfrm>
                <a:off x="7715160" y="4123875"/>
                <a:ext cx="360" cy="7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0840" y="4119534"/>
                  <a:ext cx="9000" cy="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14:cNvPr>
                <p14:cNvContentPartPr/>
                <p14:nvPr/>
              </p14:nvContentPartPr>
              <p14:xfrm>
                <a:off x="7705440" y="4092915"/>
                <a:ext cx="7092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1120" y="4088595"/>
                  <a:ext cx="79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14:cNvPr>
                <p14:cNvContentPartPr/>
                <p14:nvPr/>
              </p14:nvContentPartPr>
              <p14:xfrm>
                <a:off x="7705440" y="4156995"/>
                <a:ext cx="4032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1120" y="4152675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14:cNvPr>
                <p14:cNvContentPartPr/>
                <p14:nvPr/>
              </p14:nvContentPartPr>
              <p14:xfrm>
                <a:off x="7800480" y="4133595"/>
                <a:ext cx="3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6160" y="4129115"/>
                  <a:ext cx="9000" cy="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14:cNvPr>
                <p14:cNvContentPartPr/>
                <p14:nvPr/>
              </p14:nvContentPartPr>
              <p14:xfrm>
                <a:off x="7810200" y="409579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5880" y="409147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14:cNvPr>
                <p14:cNvContentPartPr/>
                <p14:nvPr/>
              </p14:nvContentPartPr>
              <p14:xfrm>
                <a:off x="7848720" y="4010115"/>
                <a:ext cx="194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4479" y="4005795"/>
                  <a:ext cx="27923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14:cNvPr>
                <p14:cNvContentPartPr/>
                <p14:nvPr/>
              </p14:nvContentPartPr>
              <p14:xfrm>
                <a:off x="7819920" y="4122075"/>
                <a:ext cx="439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5564" y="4117826"/>
                  <a:ext cx="52631" cy="30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14:cNvPr>
                <p14:cNvContentPartPr/>
                <p14:nvPr/>
              </p14:nvContentPartPr>
              <p14:xfrm>
                <a:off x="7907400" y="4086075"/>
                <a:ext cx="59400" cy="3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080" y="4081715"/>
                  <a:ext cx="68040" cy="483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14:cNvPr>
              <p14:cNvContentPartPr/>
              <p14:nvPr/>
            </p14:nvContentPartPr>
            <p14:xfrm>
              <a:off x="7905960" y="4272555"/>
              <a:ext cx="251280" cy="437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1640" y="4268235"/>
                <a:ext cx="259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14:cNvPr>
              <p14:cNvContentPartPr/>
              <p14:nvPr/>
            </p14:nvContentPartPr>
            <p14:xfrm>
              <a:off x="8321040" y="4253835"/>
              <a:ext cx="258840" cy="34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16714" y="4249515"/>
                <a:ext cx="267492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98ED03C-79E0-C10B-1CC6-D5DBA34C1C98}"/>
                  </a:ext>
                </a:extLst>
              </p14:cNvPr>
              <p14:cNvContentPartPr/>
              <p14:nvPr/>
            </p14:nvContentPartPr>
            <p14:xfrm>
              <a:off x="6334200" y="3005355"/>
              <a:ext cx="1410120" cy="452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98ED03C-79E0-C10B-1CC6-D5DBA34C1C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5200" y="2996715"/>
                <a:ext cx="142776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A6CD62F-0636-52F2-EC41-902AA3BC70C0}"/>
              </a:ext>
            </a:extLst>
          </p:cNvPr>
          <p:cNvGrpSpPr/>
          <p:nvPr/>
        </p:nvGrpSpPr>
        <p:grpSpPr>
          <a:xfrm>
            <a:off x="6286680" y="2476515"/>
            <a:ext cx="1072080" cy="523800"/>
            <a:chOff x="6286680" y="2476515"/>
            <a:chExt cx="107208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22331D-922D-9462-80AD-8B5E5D250160}"/>
                    </a:ext>
                  </a:extLst>
                </p14:cNvPr>
                <p14:cNvContentPartPr/>
                <p14:nvPr/>
              </p14:nvContentPartPr>
              <p14:xfrm>
                <a:off x="6286680" y="2845875"/>
                <a:ext cx="142920" cy="15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22331D-922D-9462-80AD-8B5E5D2501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680" y="2836875"/>
                  <a:ext cx="160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98374E-3670-7C4F-3AA4-9F6441848FF1}"/>
                    </a:ext>
                  </a:extLst>
                </p14:cNvPr>
                <p14:cNvContentPartPr/>
                <p14:nvPr/>
              </p14:nvContentPartPr>
              <p14:xfrm>
                <a:off x="6495840" y="2785035"/>
                <a:ext cx="73080" cy="18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98374E-3670-7C4F-3AA4-9F6441848F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7200" y="2776035"/>
                  <a:ext cx="90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BE186F-C1E7-E435-98F6-9C92F4631FCA}"/>
                    </a:ext>
                  </a:extLst>
                </p14:cNvPr>
                <p14:cNvContentPartPr/>
                <p14:nvPr/>
              </p14:nvContentPartPr>
              <p14:xfrm>
                <a:off x="6505560" y="2819235"/>
                <a:ext cx="102960" cy="10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BE186F-C1E7-E435-98F6-9C92F4631F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6920" y="2810595"/>
                  <a:ext cx="12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C89159-B79A-1134-BE49-DB590379A11D}"/>
                    </a:ext>
                  </a:extLst>
                </p14:cNvPr>
                <p14:cNvContentPartPr/>
                <p14:nvPr/>
              </p14:nvContentPartPr>
              <p14:xfrm>
                <a:off x="6686640" y="2710875"/>
                <a:ext cx="87480" cy="27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C89159-B79A-1134-BE49-DB590379A1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7640" y="2701875"/>
                  <a:ext cx="105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EE8FBB-611B-965A-25CE-DF76AB8817FE}"/>
                    </a:ext>
                  </a:extLst>
                </p14:cNvPr>
                <p14:cNvContentPartPr/>
                <p14:nvPr/>
              </p14:nvContentPartPr>
              <p14:xfrm>
                <a:off x="6798240" y="2717355"/>
                <a:ext cx="615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EE8FBB-611B-965A-25CE-DF76AB8817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9600" y="2708715"/>
                  <a:ext cx="79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59622B-248B-88CB-C7DC-47B0B69AE7DB}"/>
                    </a:ext>
                  </a:extLst>
                </p14:cNvPr>
                <p14:cNvContentPartPr/>
                <p14:nvPr/>
              </p14:nvContentPartPr>
              <p14:xfrm>
                <a:off x="7018200" y="2686035"/>
                <a:ext cx="69840" cy="12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59622B-248B-88CB-C7DC-47B0B69AE7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9200" y="2677035"/>
                  <a:ext cx="87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1DC362-0B2E-44C7-BCB5-C0AA30DEB1E6}"/>
                    </a:ext>
                  </a:extLst>
                </p14:cNvPr>
                <p14:cNvContentPartPr/>
                <p14:nvPr/>
              </p14:nvContentPartPr>
              <p14:xfrm>
                <a:off x="7142400" y="2476515"/>
                <a:ext cx="11160" cy="32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1DC362-0B2E-44C7-BCB5-C0AA30DEB1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3400" y="2467515"/>
                  <a:ext cx="28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F5FD90-8033-51A3-0C63-3A5B9B6F5B9A}"/>
                    </a:ext>
                  </a:extLst>
                </p14:cNvPr>
                <p14:cNvContentPartPr/>
                <p14:nvPr/>
              </p14:nvContentPartPr>
              <p14:xfrm>
                <a:off x="7105680" y="2693595"/>
                <a:ext cx="51480" cy="1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F5FD90-8033-51A3-0C63-3A5B9B6F5B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96680" y="2684955"/>
                  <a:ext cx="69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C4D0E0-4281-CECD-2FD2-1F3BF475F89C}"/>
                    </a:ext>
                  </a:extLst>
                </p14:cNvPr>
                <p14:cNvContentPartPr/>
                <p14:nvPr/>
              </p14:nvContentPartPr>
              <p14:xfrm>
                <a:off x="7192080" y="2717355"/>
                <a:ext cx="70560" cy="8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C4D0E0-4281-CECD-2FD2-1F3BF475F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3080" y="2708355"/>
                  <a:ext cx="88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37E58C-2A09-F44E-C227-A3DD198BBBD5}"/>
                    </a:ext>
                  </a:extLst>
                </p14:cNvPr>
                <p14:cNvContentPartPr/>
                <p14:nvPr/>
              </p14:nvContentPartPr>
              <p14:xfrm>
                <a:off x="7284960" y="2552835"/>
                <a:ext cx="73800" cy="37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37E58C-2A09-F44E-C227-A3DD198BBB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5960" y="2543835"/>
                  <a:ext cx="9144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63DCB-94CC-F958-1A3A-AF7B0513D3DC}"/>
                  </a:ext>
                </a:extLst>
              </p14:cNvPr>
              <p14:cNvContentPartPr/>
              <p14:nvPr/>
            </p14:nvContentPartPr>
            <p14:xfrm>
              <a:off x="7934040" y="3650475"/>
              <a:ext cx="772560" cy="435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63DCB-94CC-F958-1A3A-AF7B0513D3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29720" y="3646155"/>
                <a:ext cx="781200" cy="44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40FDC7F-1241-B13B-FEE4-C21241B99373}"/>
              </a:ext>
            </a:extLst>
          </p:cNvPr>
          <p:cNvGrpSpPr/>
          <p:nvPr/>
        </p:nvGrpSpPr>
        <p:grpSpPr>
          <a:xfrm>
            <a:off x="8114760" y="3105075"/>
            <a:ext cx="839160" cy="367920"/>
            <a:chOff x="8114760" y="3105075"/>
            <a:chExt cx="83916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C1A8CF9-02BD-475C-6F58-B5F54E5CDE3A}"/>
                    </a:ext>
                  </a:extLst>
                </p14:cNvPr>
                <p14:cNvContentPartPr/>
                <p14:nvPr/>
              </p14:nvContentPartPr>
              <p14:xfrm>
                <a:off x="8114760" y="3276075"/>
                <a:ext cx="172800" cy="196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C1A8CF9-02BD-475C-6F58-B5F54E5CDE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0440" y="3271755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B05676-9B0C-5C4B-94BF-674ACA271EB5}"/>
                    </a:ext>
                  </a:extLst>
                </p14:cNvPr>
                <p14:cNvContentPartPr/>
                <p14:nvPr/>
              </p14:nvContentPartPr>
              <p14:xfrm>
                <a:off x="8342280" y="3294795"/>
                <a:ext cx="8568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B05676-9B0C-5C4B-94BF-674ACA271E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7960" y="3290475"/>
                  <a:ext cx="94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FDF5AF-DB35-0053-50F8-4DCD5021F4F5}"/>
                    </a:ext>
                  </a:extLst>
                </p14:cNvPr>
                <p14:cNvContentPartPr/>
                <p14:nvPr/>
              </p14:nvContentPartPr>
              <p14:xfrm>
                <a:off x="8436600" y="3277515"/>
                <a:ext cx="71640" cy="11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FDF5AF-DB35-0053-50F8-4DCD5021F4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2280" y="3273195"/>
                  <a:ext cx="80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8CE3-3B7C-BA65-1987-45863B9978BD}"/>
                    </a:ext>
                  </a:extLst>
                </p14:cNvPr>
                <p14:cNvContentPartPr/>
                <p14:nvPr/>
              </p14:nvContentPartPr>
              <p14:xfrm>
                <a:off x="8543520" y="3239355"/>
                <a:ext cx="54360" cy="14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8CE3-3B7C-BA65-1987-45863B9978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39200" y="3235035"/>
                  <a:ext cx="63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B96FA2-C2A0-3470-B0D8-7BBF86C56294}"/>
                    </a:ext>
                  </a:extLst>
                </p14:cNvPr>
                <p14:cNvContentPartPr/>
                <p14:nvPr/>
              </p14:nvContentPartPr>
              <p14:xfrm>
                <a:off x="8543520" y="3257355"/>
                <a:ext cx="36720" cy="5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B96FA2-C2A0-3470-B0D8-7BBF86C562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39200" y="3253035"/>
                  <a:ext cx="4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96D6EB-ECA0-B142-582C-97A6F051957F}"/>
                    </a:ext>
                  </a:extLst>
                </p14:cNvPr>
                <p14:cNvContentPartPr/>
                <p14:nvPr/>
              </p14:nvContentPartPr>
              <p14:xfrm>
                <a:off x="8619840" y="3254475"/>
                <a:ext cx="43200" cy="11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96D6EB-ECA0-B142-582C-97A6F05195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15520" y="3250155"/>
                  <a:ext cx="51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5979DD-C039-1852-1CAF-77A6A8B15E21}"/>
                    </a:ext>
                  </a:extLst>
                </p14:cNvPr>
                <p14:cNvContentPartPr/>
                <p14:nvPr/>
              </p14:nvContentPartPr>
              <p14:xfrm>
                <a:off x="8677080" y="3219915"/>
                <a:ext cx="37800" cy="10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5979DD-C039-1852-1CAF-77A6A8B15E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72760" y="3215595"/>
                  <a:ext cx="46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C46EDC-FD2D-5E3F-3F8E-4CE706C49E9D}"/>
                    </a:ext>
                  </a:extLst>
                </p14:cNvPr>
                <p14:cNvContentPartPr/>
                <p14:nvPr/>
              </p14:nvContentPartPr>
              <p14:xfrm>
                <a:off x="8761680" y="3238275"/>
                <a:ext cx="3312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C46EDC-FD2D-5E3F-3F8E-4CE706C49E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7360" y="3233955"/>
                  <a:ext cx="4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87ED7F8-9741-DEED-1584-B2ABAC33C7AE}"/>
                    </a:ext>
                  </a:extLst>
                </p14:cNvPr>
                <p14:cNvContentPartPr/>
                <p14:nvPr/>
              </p14:nvContentPartPr>
              <p14:xfrm>
                <a:off x="8838720" y="3105075"/>
                <a:ext cx="10440" cy="18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87ED7F8-9741-DEED-1584-B2ABAC33C7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34400" y="3100755"/>
                  <a:ext cx="19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720D43-C3BF-F696-D9B4-49B36BED874A}"/>
                    </a:ext>
                  </a:extLst>
                </p14:cNvPr>
                <p14:cNvContentPartPr/>
                <p14:nvPr/>
              </p14:nvContentPartPr>
              <p14:xfrm>
                <a:off x="8800560" y="3290475"/>
                <a:ext cx="25200" cy="15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720D43-C3BF-F696-D9B4-49B36BED87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96240" y="3286155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AFBD59-6CCF-D735-EF07-009CC12B9EBE}"/>
                    </a:ext>
                  </a:extLst>
                </p14:cNvPr>
                <p14:cNvContentPartPr/>
                <p14:nvPr/>
              </p14:nvContentPartPr>
              <p14:xfrm>
                <a:off x="8819280" y="3284715"/>
                <a:ext cx="27720" cy="69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AFBD59-6CCF-D735-EF07-009CC12B9E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14960" y="3280395"/>
                  <a:ext cx="36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718A4C-5DFF-8C29-CB36-708B6193EFD4}"/>
                    </a:ext>
                  </a:extLst>
                </p14:cNvPr>
                <p14:cNvContentPartPr/>
                <p14:nvPr/>
              </p14:nvContentPartPr>
              <p14:xfrm>
                <a:off x="8896320" y="3121275"/>
                <a:ext cx="57600" cy="241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718A4C-5DFF-8C29-CB36-708B6193EF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92000" y="3116955"/>
                  <a:ext cx="662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DD82C8-EBA7-B2A9-7CE3-9B31ADF8E0AD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10D0970-7B65-4EF5-4A48-FCCCDDDE0D9E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68" name="Picture 67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BC3786EE-31BB-9D12-1CAF-DF08A9120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69" name="Picture 68" descr="A graph of a graph&#10;&#10;AI-generated content may be incorrect.">
              <a:extLst>
                <a:ext uri="{FF2B5EF4-FFF2-40B4-BE49-F238E27FC236}">
                  <a16:creationId xmlns:a16="http://schemas.microsoft.com/office/drawing/2014/main" id="{7F927AA4-AD16-032C-6E7A-A30E5966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528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748A9AC-C837-5F8C-FFD4-A3892DCB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470" b="13848"/>
          <a:stretch>
            <a:fillRect/>
          </a:stretch>
        </p:blipFill>
        <p:spPr>
          <a:xfrm>
            <a:off x="657514" y="1431609"/>
            <a:ext cx="2714336" cy="4740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BCA75-DF42-C72B-11D9-D4BBF6E09CE8}"/>
              </a:ext>
            </a:extLst>
          </p:cNvPr>
          <p:cNvSpPr txBox="1"/>
          <p:nvPr/>
        </p:nvSpPr>
        <p:spPr>
          <a:xfrm>
            <a:off x="914400" y="2241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a successful unmixing</a:t>
            </a:r>
          </a:p>
        </p:txBody>
      </p:sp>
    </p:spTree>
    <p:extLst>
      <p:ext uri="{BB962C8B-B14F-4D97-AF65-F5344CB8AC3E}">
        <p14:creationId xmlns:p14="http://schemas.microsoft.com/office/powerpoint/2010/main" val="29154473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819E13-5981-D3E1-18F1-EB555C5BDE68}"/>
              </a:ext>
            </a:extLst>
          </p:cNvPr>
          <p:cNvSpPr txBox="1"/>
          <p:nvPr/>
        </p:nvSpPr>
        <p:spPr>
          <a:xfrm>
            <a:off x="0" y="152400"/>
            <a:ext cx="899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explanations:</a:t>
            </a:r>
            <a:endParaRPr kumimoji="0" lang="en-US" sz="280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0081C-472D-FC34-14D7-CE6A484B3A9C}"/>
              </a:ext>
            </a:extLst>
          </p:cNvPr>
          <p:cNvSpPr txBox="1"/>
          <p:nvPr/>
        </p:nvSpPr>
        <p:spPr>
          <a:xfrm>
            <a:off x="3200400" y="341947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</a:t>
            </a:r>
            <a:r>
              <a:rPr lang="en-US" u="sng" dirty="0"/>
              <a:t>Extrapolation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BFD3AF-8C8B-F146-2497-E96A1C16B476}"/>
              </a:ext>
            </a:extLst>
          </p:cNvPr>
          <p:cNvCxnSpPr>
            <a:cxnSpLocks/>
          </p:cNvCxnSpPr>
          <p:nvPr/>
        </p:nvCxnSpPr>
        <p:spPr>
          <a:xfrm flipH="1">
            <a:off x="6172200" y="4724400"/>
            <a:ext cx="263437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08612C-7F3E-FF4E-BCBE-C19395C8CA7D}"/>
              </a:ext>
            </a:extLst>
          </p:cNvPr>
          <p:cNvCxnSpPr>
            <a:cxnSpLocks/>
          </p:cNvCxnSpPr>
          <p:nvPr/>
        </p:nvCxnSpPr>
        <p:spPr>
          <a:xfrm flipV="1">
            <a:off x="6172200" y="2514600"/>
            <a:ext cx="0" cy="2209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3A8FA-8F55-53C3-1176-94589DE1A6AA}"/>
              </a:ext>
            </a:extLst>
          </p:cNvPr>
          <p:cNvSpPr txBox="1"/>
          <p:nvPr/>
        </p:nvSpPr>
        <p:spPr>
          <a:xfrm>
            <a:off x="7239000" y="472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DDF8-E577-0160-F158-7DD9C0C02B77}"/>
              </a:ext>
            </a:extLst>
          </p:cNvPr>
          <p:cNvSpPr txBox="1"/>
          <p:nvPr/>
        </p:nvSpPr>
        <p:spPr>
          <a:xfrm>
            <a:off x="7772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B2219-C741-1BDC-091E-F24DBD80D98C}"/>
              </a:ext>
            </a:extLst>
          </p:cNvPr>
          <p:cNvSpPr txBox="1"/>
          <p:nvPr/>
        </p:nvSpPr>
        <p:spPr>
          <a:xfrm>
            <a:off x="83058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4D230-A763-D7D4-342E-7A363FD9F44C}"/>
              </a:ext>
            </a:extLst>
          </p:cNvPr>
          <p:cNvSpPr txBox="1"/>
          <p:nvPr/>
        </p:nvSpPr>
        <p:spPr>
          <a:xfrm>
            <a:off x="6629400" y="4724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10x3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14:cNvPr>
              <p14:cNvContentPartPr/>
              <p14:nvPr/>
            </p14:nvContentPartPr>
            <p14:xfrm>
              <a:off x="6342840" y="4196955"/>
              <a:ext cx="326880" cy="45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5E86F7-0CF7-8177-96C8-0C2F5DC71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3840" y="4187955"/>
                <a:ext cx="34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14:cNvPr>
              <p14:cNvContentPartPr/>
              <p14:nvPr/>
            </p14:nvContentPartPr>
            <p14:xfrm>
              <a:off x="7412040" y="4258515"/>
              <a:ext cx="195840" cy="31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B5D5A7-F01C-0021-BF45-321588F1BE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3040" y="4249515"/>
                <a:ext cx="21348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E53CE6F-AA49-5081-EF5F-A6204BE45221}"/>
              </a:ext>
            </a:extLst>
          </p:cNvPr>
          <p:cNvGrpSpPr/>
          <p:nvPr/>
        </p:nvGrpSpPr>
        <p:grpSpPr>
          <a:xfrm>
            <a:off x="5869440" y="3381555"/>
            <a:ext cx="250200" cy="164160"/>
            <a:chOff x="5869440" y="3381555"/>
            <a:chExt cx="2502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14:cNvPr>
                <p14:cNvContentPartPr/>
                <p14:nvPr/>
              </p14:nvContentPartPr>
              <p14:xfrm>
                <a:off x="5869440" y="3381555"/>
                <a:ext cx="64800" cy="11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DC9084-CB5A-AC51-EEEB-F7D0754989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440" y="3372555"/>
                  <a:ext cx="8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14:cNvPr>
                <p14:cNvContentPartPr/>
                <p14:nvPr/>
              </p14:nvContentPartPr>
              <p14:xfrm>
                <a:off x="5960880" y="3390555"/>
                <a:ext cx="7200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7FD351-FADD-51EF-C6BE-218EA9125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1835" y="3381531"/>
                  <a:ext cx="89729" cy="151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14:cNvPr>
                <p14:cNvContentPartPr/>
                <p14:nvPr/>
              </p14:nvContentPartPr>
              <p14:xfrm>
                <a:off x="6036120" y="3400275"/>
                <a:ext cx="83520" cy="14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2A098F-30E1-ABAB-0E13-3020A86BEF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7120" y="339127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14:cNvPr>
              <p14:cNvContentPartPr/>
              <p14:nvPr/>
            </p14:nvContentPartPr>
            <p14:xfrm>
              <a:off x="7455960" y="4371915"/>
              <a:ext cx="174240" cy="28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B17C03-6174-F513-74D0-9802129B1D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6941" y="4362915"/>
                <a:ext cx="191917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B202315-B997-8700-4823-53973B428B3F}"/>
              </a:ext>
            </a:extLst>
          </p:cNvPr>
          <p:cNvSpPr/>
          <p:nvPr/>
        </p:nvSpPr>
        <p:spPr>
          <a:xfrm>
            <a:off x="7391400" y="3657600"/>
            <a:ext cx="228600" cy="45720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0F33E-5D8E-816A-3309-310E2AB73D0E}"/>
              </a:ext>
            </a:extLst>
          </p:cNvPr>
          <p:cNvSpPr txBox="1"/>
          <p:nvPr/>
        </p:nvSpPr>
        <p:spPr>
          <a:xfrm>
            <a:off x="7162800" y="32385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89873E-2D5D-27E1-68B9-A503373802CB}"/>
              </a:ext>
            </a:extLst>
          </p:cNvPr>
          <p:cNvGrpSpPr/>
          <p:nvPr/>
        </p:nvGrpSpPr>
        <p:grpSpPr>
          <a:xfrm>
            <a:off x="7462800" y="4010115"/>
            <a:ext cx="504000" cy="613800"/>
            <a:chOff x="7462800" y="4010115"/>
            <a:chExt cx="5040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14:cNvPr>
                <p14:cNvContentPartPr/>
                <p14:nvPr/>
              </p14:nvContentPartPr>
              <p14:xfrm>
                <a:off x="7462800" y="4180755"/>
                <a:ext cx="339480" cy="44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4C7B5-0A48-B4C5-3AA5-240F3868D9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8480" y="4176435"/>
                  <a:ext cx="348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14:cNvPr>
                <p14:cNvContentPartPr/>
                <p14:nvPr/>
              </p14:nvContentPartPr>
              <p14:xfrm>
                <a:off x="7715160" y="4123875"/>
                <a:ext cx="360" cy="7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A4E062-9A5A-3484-D370-45813D3EAD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0840" y="4119534"/>
                  <a:ext cx="9000" cy="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14:cNvPr>
                <p14:cNvContentPartPr/>
                <p14:nvPr/>
              </p14:nvContentPartPr>
              <p14:xfrm>
                <a:off x="7705440" y="4092915"/>
                <a:ext cx="7092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846E73-C0D6-E90C-44C7-F0462FC178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1120" y="4088595"/>
                  <a:ext cx="79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14:cNvPr>
                <p14:cNvContentPartPr/>
                <p14:nvPr/>
              </p14:nvContentPartPr>
              <p14:xfrm>
                <a:off x="7705440" y="4156995"/>
                <a:ext cx="4032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3513CC-9FF5-A5F1-7073-29A95333FB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1120" y="4152675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14:cNvPr>
                <p14:cNvContentPartPr/>
                <p14:nvPr/>
              </p14:nvContentPartPr>
              <p14:xfrm>
                <a:off x="7800480" y="4133595"/>
                <a:ext cx="3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618D22-2971-AC3C-EE39-7AC30D4CC4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6160" y="4129115"/>
                  <a:ext cx="9000" cy="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14:cNvPr>
                <p14:cNvContentPartPr/>
                <p14:nvPr/>
              </p14:nvContentPartPr>
              <p14:xfrm>
                <a:off x="7810200" y="409579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085E9-DCAB-F230-4D3D-B095D9284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5880" y="409147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14:cNvPr>
                <p14:cNvContentPartPr/>
                <p14:nvPr/>
              </p14:nvContentPartPr>
              <p14:xfrm>
                <a:off x="7848720" y="4010115"/>
                <a:ext cx="194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4F8039-CDBF-DF4E-3B23-E37B84954C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4479" y="4005795"/>
                  <a:ext cx="27923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14:cNvPr>
                <p14:cNvContentPartPr/>
                <p14:nvPr/>
              </p14:nvContentPartPr>
              <p14:xfrm>
                <a:off x="7819920" y="4122075"/>
                <a:ext cx="439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E46281-7503-7DCB-F943-BF72865886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15564" y="4117826"/>
                  <a:ext cx="52631" cy="30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14:cNvPr>
                <p14:cNvContentPartPr/>
                <p14:nvPr/>
              </p14:nvContentPartPr>
              <p14:xfrm>
                <a:off x="7907400" y="4086075"/>
                <a:ext cx="59400" cy="3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EB4273-4B06-DE84-69EB-749A8284D6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080" y="4081715"/>
                  <a:ext cx="68040" cy="483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14:cNvPr>
              <p14:cNvContentPartPr/>
              <p14:nvPr/>
            </p14:nvContentPartPr>
            <p14:xfrm>
              <a:off x="7905960" y="4272555"/>
              <a:ext cx="251280" cy="437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A5FE7A-4F31-F4F1-CFCE-ECD6870FC0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1640" y="4268235"/>
                <a:ext cx="259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14:cNvPr>
              <p14:cNvContentPartPr/>
              <p14:nvPr/>
            </p14:nvContentPartPr>
            <p14:xfrm>
              <a:off x="8321040" y="4253835"/>
              <a:ext cx="258840" cy="34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F6D1EA-92F8-BF23-2AB3-AB286309CE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16714" y="4249515"/>
                <a:ext cx="267492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98ED03C-79E0-C10B-1CC6-D5DBA34C1C98}"/>
                  </a:ext>
                </a:extLst>
              </p14:cNvPr>
              <p14:cNvContentPartPr/>
              <p14:nvPr/>
            </p14:nvContentPartPr>
            <p14:xfrm>
              <a:off x="6334200" y="3005355"/>
              <a:ext cx="1410120" cy="452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98ED03C-79E0-C10B-1CC6-D5DBA34C1C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5202" y="2996355"/>
                <a:ext cx="1427755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A6CD62F-0636-52F2-EC41-902AA3BC70C0}"/>
              </a:ext>
            </a:extLst>
          </p:cNvPr>
          <p:cNvGrpSpPr/>
          <p:nvPr/>
        </p:nvGrpSpPr>
        <p:grpSpPr>
          <a:xfrm>
            <a:off x="6286680" y="2476515"/>
            <a:ext cx="1072080" cy="523800"/>
            <a:chOff x="6286680" y="2476515"/>
            <a:chExt cx="107208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22331D-922D-9462-80AD-8B5E5D250160}"/>
                    </a:ext>
                  </a:extLst>
                </p14:cNvPr>
                <p14:cNvContentPartPr/>
                <p14:nvPr/>
              </p14:nvContentPartPr>
              <p14:xfrm>
                <a:off x="6286680" y="2845875"/>
                <a:ext cx="142920" cy="15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22331D-922D-9462-80AD-8B5E5D2501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7703" y="2836875"/>
                  <a:ext cx="160516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98374E-3670-7C4F-3AA4-9F6441848FF1}"/>
                    </a:ext>
                  </a:extLst>
                </p14:cNvPr>
                <p14:cNvContentPartPr/>
                <p14:nvPr/>
              </p14:nvContentPartPr>
              <p14:xfrm>
                <a:off x="6495840" y="2785035"/>
                <a:ext cx="73080" cy="18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98374E-3670-7C4F-3AA4-9F6441848F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6840" y="2776052"/>
                  <a:ext cx="90720" cy="204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BE186F-C1E7-E435-98F6-9C92F4631FCA}"/>
                    </a:ext>
                  </a:extLst>
                </p14:cNvPr>
                <p14:cNvContentPartPr/>
                <p14:nvPr/>
              </p14:nvContentPartPr>
              <p14:xfrm>
                <a:off x="6505560" y="2819235"/>
                <a:ext cx="102960" cy="10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BE186F-C1E7-E435-98F6-9C92F4631F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6560" y="2810235"/>
                  <a:ext cx="12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C89159-B79A-1134-BE49-DB590379A11D}"/>
                    </a:ext>
                  </a:extLst>
                </p14:cNvPr>
                <p14:cNvContentPartPr/>
                <p14:nvPr/>
              </p14:nvContentPartPr>
              <p14:xfrm>
                <a:off x="6686640" y="2710875"/>
                <a:ext cx="87480" cy="27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C89159-B79A-1134-BE49-DB590379A1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7640" y="2701887"/>
                  <a:ext cx="105120" cy="294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EE8FBB-611B-965A-25CE-DF76AB8817FE}"/>
                    </a:ext>
                  </a:extLst>
                </p14:cNvPr>
                <p14:cNvContentPartPr/>
                <p14:nvPr/>
              </p14:nvContentPartPr>
              <p14:xfrm>
                <a:off x="6798240" y="2717355"/>
                <a:ext cx="615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EE8FBB-611B-965A-25CE-DF76AB8817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9240" y="2708355"/>
                  <a:ext cx="79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59622B-248B-88CB-C7DC-47B0B69AE7DB}"/>
                    </a:ext>
                  </a:extLst>
                </p14:cNvPr>
                <p14:cNvContentPartPr/>
                <p14:nvPr/>
              </p14:nvContentPartPr>
              <p14:xfrm>
                <a:off x="7018200" y="2686035"/>
                <a:ext cx="69840" cy="12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59622B-248B-88CB-C7DC-47B0B69AE7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9200" y="2677035"/>
                  <a:ext cx="87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1DC362-0B2E-44C7-BCB5-C0AA30DEB1E6}"/>
                    </a:ext>
                  </a:extLst>
                </p14:cNvPr>
                <p14:cNvContentPartPr/>
                <p14:nvPr/>
              </p14:nvContentPartPr>
              <p14:xfrm>
                <a:off x="7142400" y="2476515"/>
                <a:ext cx="11160" cy="32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1DC362-0B2E-44C7-BCB5-C0AA30DEB1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3400" y="2467515"/>
                  <a:ext cx="28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F5FD90-8033-51A3-0C63-3A5B9B6F5B9A}"/>
                    </a:ext>
                  </a:extLst>
                </p14:cNvPr>
                <p14:cNvContentPartPr/>
                <p14:nvPr/>
              </p14:nvContentPartPr>
              <p14:xfrm>
                <a:off x="7105680" y="2693595"/>
                <a:ext cx="51480" cy="1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F5FD90-8033-51A3-0C63-3A5B9B6F5B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96680" y="2684595"/>
                  <a:ext cx="69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C4D0E0-4281-CECD-2FD2-1F3BF475F89C}"/>
                    </a:ext>
                  </a:extLst>
                </p14:cNvPr>
                <p14:cNvContentPartPr/>
                <p14:nvPr/>
              </p14:nvContentPartPr>
              <p14:xfrm>
                <a:off x="7192080" y="2717355"/>
                <a:ext cx="70560" cy="8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C4D0E0-4281-CECD-2FD2-1F3BF475F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3080" y="2708355"/>
                  <a:ext cx="88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37E58C-2A09-F44E-C227-A3DD198BBBD5}"/>
                    </a:ext>
                  </a:extLst>
                </p14:cNvPr>
                <p14:cNvContentPartPr/>
                <p14:nvPr/>
              </p14:nvContentPartPr>
              <p14:xfrm>
                <a:off x="7284960" y="2552835"/>
                <a:ext cx="73800" cy="37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37E58C-2A09-F44E-C227-A3DD198BBB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5960" y="2543835"/>
                  <a:ext cx="9144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763DCB-94CC-F958-1A3A-AF7B0513D3DC}"/>
                  </a:ext>
                </a:extLst>
              </p14:cNvPr>
              <p14:cNvContentPartPr/>
              <p14:nvPr/>
            </p14:nvContentPartPr>
            <p14:xfrm>
              <a:off x="7934040" y="3650475"/>
              <a:ext cx="772560" cy="435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763DCB-94CC-F958-1A3A-AF7B0513D3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29722" y="3646159"/>
                <a:ext cx="781196" cy="444233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40FDC7F-1241-B13B-FEE4-C21241B99373}"/>
              </a:ext>
            </a:extLst>
          </p:cNvPr>
          <p:cNvGrpSpPr/>
          <p:nvPr/>
        </p:nvGrpSpPr>
        <p:grpSpPr>
          <a:xfrm>
            <a:off x="8114760" y="3105075"/>
            <a:ext cx="839160" cy="367920"/>
            <a:chOff x="8114760" y="3105075"/>
            <a:chExt cx="83916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C1A8CF9-02BD-475C-6F58-B5F54E5CDE3A}"/>
                    </a:ext>
                  </a:extLst>
                </p14:cNvPr>
                <p14:cNvContentPartPr/>
                <p14:nvPr/>
              </p14:nvContentPartPr>
              <p14:xfrm>
                <a:off x="8114760" y="3276075"/>
                <a:ext cx="172800" cy="196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C1A8CF9-02BD-475C-6F58-B5F54E5CDE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0440" y="3271747"/>
                  <a:ext cx="181440" cy="205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B05676-9B0C-5C4B-94BF-674ACA271EB5}"/>
                    </a:ext>
                  </a:extLst>
                </p14:cNvPr>
                <p14:cNvContentPartPr/>
                <p14:nvPr/>
              </p14:nvContentPartPr>
              <p14:xfrm>
                <a:off x="8342280" y="3294795"/>
                <a:ext cx="8568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B05676-9B0C-5C4B-94BF-674ACA271E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7942" y="3290475"/>
                  <a:ext cx="94356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FDF5AF-DB35-0053-50F8-4DCD5021F4F5}"/>
                    </a:ext>
                  </a:extLst>
                </p14:cNvPr>
                <p14:cNvContentPartPr/>
                <p14:nvPr/>
              </p14:nvContentPartPr>
              <p14:xfrm>
                <a:off x="8436600" y="3277515"/>
                <a:ext cx="71640" cy="11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FDF5AF-DB35-0053-50F8-4DCD5021F4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2280" y="3273195"/>
                  <a:ext cx="80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8CE3-3B7C-BA65-1987-45863B9978BD}"/>
                    </a:ext>
                  </a:extLst>
                </p14:cNvPr>
                <p14:cNvContentPartPr/>
                <p14:nvPr/>
              </p14:nvContentPartPr>
              <p14:xfrm>
                <a:off x="8543520" y="3239355"/>
                <a:ext cx="54360" cy="14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8CE3-3B7C-BA65-1987-45863B9978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39200" y="3235035"/>
                  <a:ext cx="63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B96FA2-C2A0-3470-B0D8-7BBF86C56294}"/>
                    </a:ext>
                  </a:extLst>
                </p14:cNvPr>
                <p14:cNvContentPartPr/>
                <p14:nvPr/>
              </p14:nvContentPartPr>
              <p14:xfrm>
                <a:off x="8543520" y="3257355"/>
                <a:ext cx="36720" cy="5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B96FA2-C2A0-3470-B0D8-7BBF86C562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39200" y="3253035"/>
                  <a:ext cx="4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96D6EB-ECA0-B142-582C-97A6F051957F}"/>
                    </a:ext>
                  </a:extLst>
                </p14:cNvPr>
                <p14:cNvContentPartPr/>
                <p14:nvPr/>
              </p14:nvContentPartPr>
              <p14:xfrm>
                <a:off x="8619840" y="3254475"/>
                <a:ext cx="43200" cy="11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96D6EB-ECA0-B142-582C-97A6F05195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15520" y="3250155"/>
                  <a:ext cx="51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5979DD-C039-1852-1CAF-77A6A8B15E21}"/>
                    </a:ext>
                  </a:extLst>
                </p14:cNvPr>
                <p14:cNvContentPartPr/>
                <p14:nvPr/>
              </p14:nvContentPartPr>
              <p14:xfrm>
                <a:off x="8677080" y="3219915"/>
                <a:ext cx="37800" cy="10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5979DD-C039-1852-1CAF-77A6A8B15E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72760" y="3215595"/>
                  <a:ext cx="46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C46EDC-FD2D-5E3F-3F8E-4CE706C49E9D}"/>
                    </a:ext>
                  </a:extLst>
                </p14:cNvPr>
                <p14:cNvContentPartPr/>
                <p14:nvPr/>
              </p14:nvContentPartPr>
              <p14:xfrm>
                <a:off x="8761680" y="3238275"/>
                <a:ext cx="3312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C46EDC-FD2D-5E3F-3F8E-4CE706C49E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7360" y="3233955"/>
                  <a:ext cx="4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87ED7F8-9741-DEED-1584-B2ABAC33C7AE}"/>
                    </a:ext>
                  </a:extLst>
                </p14:cNvPr>
                <p14:cNvContentPartPr/>
                <p14:nvPr/>
              </p14:nvContentPartPr>
              <p14:xfrm>
                <a:off x="8838720" y="3105075"/>
                <a:ext cx="10440" cy="18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87ED7F8-9741-DEED-1584-B2ABAC33C7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34400" y="3100755"/>
                  <a:ext cx="19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720D43-C3BF-F696-D9B4-49B36BED874A}"/>
                    </a:ext>
                  </a:extLst>
                </p14:cNvPr>
                <p14:cNvContentPartPr/>
                <p14:nvPr/>
              </p14:nvContentPartPr>
              <p14:xfrm>
                <a:off x="8800560" y="3290475"/>
                <a:ext cx="25200" cy="15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720D43-C3BF-F696-D9B4-49B36BED87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96240" y="3286255"/>
                  <a:ext cx="33840" cy="2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AFBD59-6CCF-D735-EF07-009CC12B9EBE}"/>
                    </a:ext>
                  </a:extLst>
                </p14:cNvPr>
                <p14:cNvContentPartPr/>
                <p14:nvPr/>
              </p14:nvContentPartPr>
              <p14:xfrm>
                <a:off x="8819280" y="3284715"/>
                <a:ext cx="27720" cy="69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AFBD59-6CCF-D735-EF07-009CC12B9E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15015" y="3280395"/>
                  <a:ext cx="36249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718A4C-5DFF-8C29-CB36-708B6193EFD4}"/>
                    </a:ext>
                  </a:extLst>
                </p14:cNvPr>
                <p14:cNvContentPartPr/>
                <p14:nvPr/>
              </p14:nvContentPartPr>
              <p14:xfrm>
                <a:off x="8896320" y="3121275"/>
                <a:ext cx="57600" cy="241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718A4C-5DFF-8C29-CB36-708B6193EF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91973" y="3116955"/>
                  <a:ext cx="66294" cy="249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441788-9CC1-C52A-38FD-5637D5DEC11A}"/>
              </a:ext>
            </a:extLst>
          </p:cNvPr>
          <p:cNvSpPr txBox="1"/>
          <p:nvPr/>
        </p:nvSpPr>
        <p:spPr>
          <a:xfrm>
            <a:off x="381000" y="4953000"/>
            <a:ext cx="28956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3) More representative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9AB605E-A0C3-5F2B-BC3F-2C2F858C2D98}"/>
              </a:ext>
            </a:extLst>
          </p:cNvPr>
          <p:cNvCxnSpPr>
            <a:cxnSpLocks/>
          </p:cNvCxnSpPr>
          <p:nvPr/>
        </p:nvCxnSpPr>
        <p:spPr>
          <a:xfrm flipH="1">
            <a:off x="3505200" y="6172200"/>
            <a:ext cx="18288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08883E2-6F61-A2D0-276F-D2DDBDCC50E8}"/>
              </a:ext>
            </a:extLst>
          </p:cNvPr>
          <p:cNvCxnSpPr>
            <a:cxnSpLocks/>
          </p:cNvCxnSpPr>
          <p:nvPr/>
        </p:nvCxnSpPr>
        <p:spPr>
          <a:xfrm flipV="1">
            <a:off x="3505200" y="4343400"/>
            <a:ext cx="0" cy="18288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A15013A-D701-B6C9-0F17-8F37F7B26A3A}"/>
              </a:ext>
            </a:extLst>
          </p:cNvPr>
          <p:cNvGrpSpPr/>
          <p:nvPr/>
        </p:nvGrpSpPr>
        <p:grpSpPr>
          <a:xfrm>
            <a:off x="3705120" y="5510595"/>
            <a:ext cx="230400" cy="328320"/>
            <a:chOff x="3705120" y="5510595"/>
            <a:chExt cx="2304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22953A-A7A3-A95C-3A3F-A31E95653C1C}"/>
                    </a:ext>
                  </a:extLst>
                </p14:cNvPr>
                <p14:cNvContentPartPr/>
                <p14:nvPr/>
              </p14:nvContentPartPr>
              <p14:xfrm>
                <a:off x="3712680" y="5676915"/>
                <a:ext cx="180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22953A-A7A3-A95C-3A3F-A31E95653C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4040" y="566827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11951C0-C851-31E7-0617-54C2B629C1A2}"/>
                    </a:ext>
                  </a:extLst>
                </p14:cNvPr>
                <p14:cNvContentPartPr/>
                <p14:nvPr/>
              </p14:nvContentPartPr>
              <p14:xfrm>
                <a:off x="3705120" y="5762235"/>
                <a:ext cx="28080" cy="16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11951C0-C851-31E7-0617-54C2B629C1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6480" y="5753595"/>
                  <a:ext cx="4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96F7D0-D331-DC38-B2A3-213F9A760325}"/>
                    </a:ext>
                  </a:extLst>
                </p14:cNvPr>
                <p14:cNvContentPartPr/>
                <p14:nvPr/>
              </p14:nvContentPartPr>
              <p14:xfrm>
                <a:off x="3733920" y="5686275"/>
                <a:ext cx="72360" cy="152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96F7D0-D331-DC38-B2A3-213F9A7603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24920" y="5677275"/>
                  <a:ext cx="90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7BFA74-3207-9FD2-02BA-80A30540E1E4}"/>
                    </a:ext>
                  </a:extLst>
                </p14:cNvPr>
                <p14:cNvContentPartPr/>
                <p14:nvPr/>
              </p14:nvContentPartPr>
              <p14:xfrm>
                <a:off x="3809880" y="5648475"/>
                <a:ext cx="124200" cy="13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7BFA74-3207-9FD2-02BA-80A30540E1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01240" y="5639475"/>
                  <a:ext cx="141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BAAAE0-50FE-D51B-AA81-AE467AF520D8}"/>
                    </a:ext>
                  </a:extLst>
                </p14:cNvPr>
                <p14:cNvContentPartPr/>
                <p14:nvPr/>
              </p14:nvContentPartPr>
              <p14:xfrm>
                <a:off x="3800160" y="5609955"/>
                <a:ext cx="89280" cy="78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BBAAAE0-50FE-D51B-AA81-AE467AF520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91520" y="5601315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22BE51-61C4-5FD6-B611-E67C0B168545}"/>
                    </a:ext>
                  </a:extLst>
                </p14:cNvPr>
                <p14:cNvContentPartPr/>
                <p14:nvPr/>
              </p14:nvContentPartPr>
              <p14:xfrm>
                <a:off x="3850200" y="5536155"/>
                <a:ext cx="45360" cy="159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22BE51-61C4-5FD6-B611-E67C0B1685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41200" y="5527515"/>
                  <a:ext cx="63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80FFA7-A985-8952-D301-E1A4169A4BC0}"/>
                    </a:ext>
                  </a:extLst>
                </p14:cNvPr>
                <p14:cNvContentPartPr/>
                <p14:nvPr/>
              </p14:nvContentPartPr>
              <p14:xfrm>
                <a:off x="3847680" y="5510595"/>
                <a:ext cx="87840" cy="10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80FFA7-A985-8952-D301-E1A4169A4B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39040" y="5501595"/>
                  <a:ext cx="1054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6D45BD4-CBC1-DCEA-6DDA-D035C425202A}"/>
                  </a:ext>
                </a:extLst>
              </p14:cNvPr>
              <p14:cNvContentPartPr/>
              <p14:nvPr/>
            </p14:nvContentPartPr>
            <p14:xfrm>
              <a:off x="4438440" y="5447955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6D45BD4-CBC1-DCEA-6DDA-D035C425202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29800" y="54393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5CDA48A9-9FAD-5B4F-4C05-82C5C501D9EE}"/>
              </a:ext>
            </a:extLst>
          </p:cNvPr>
          <p:cNvGrpSpPr/>
          <p:nvPr/>
        </p:nvGrpSpPr>
        <p:grpSpPr>
          <a:xfrm>
            <a:off x="4314960" y="5038635"/>
            <a:ext cx="342720" cy="314640"/>
            <a:chOff x="4314960" y="5038635"/>
            <a:chExt cx="3427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2BD427-8193-6D96-3CDD-571C042B9911}"/>
                    </a:ext>
                  </a:extLst>
                </p14:cNvPr>
                <p14:cNvContentPartPr/>
                <p14:nvPr/>
              </p14:nvContentPartPr>
              <p14:xfrm>
                <a:off x="4314960" y="5343195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2BD427-8193-6D96-3CDD-571C042B99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05960" y="53345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DD60BF-8576-1A95-AE8A-A34F71685AA5}"/>
                    </a:ext>
                  </a:extLst>
                </p14:cNvPr>
                <p14:cNvContentPartPr/>
                <p14:nvPr/>
              </p14:nvContentPartPr>
              <p14:xfrm>
                <a:off x="4314960" y="5212155"/>
                <a:ext cx="57240" cy="17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DD60BF-8576-1A95-AE8A-A34F71685A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05960" y="5203155"/>
                  <a:ext cx="74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8CF7F8B-2F14-DD7E-C8D3-A64E9EBD6C8B}"/>
                    </a:ext>
                  </a:extLst>
                </p14:cNvPr>
                <p14:cNvContentPartPr/>
                <p14:nvPr/>
              </p14:nvContentPartPr>
              <p14:xfrm>
                <a:off x="4448160" y="5282715"/>
                <a:ext cx="76680" cy="70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8CF7F8B-2F14-DD7E-C8D3-A64E9EBD6C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39520" y="5273715"/>
                  <a:ext cx="94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B3CA4C-677A-CC04-9813-5ECA128EE5A7}"/>
                    </a:ext>
                  </a:extLst>
                </p14:cNvPr>
                <p14:cNvContentPartPr/>
                <p14:nvPr/>
              </p14:nvContentPartPr>
              <p14:xfrm>
                <a:off x="4362480" y="5105235"/>
                <a:ext cx="97560" cy="4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B3CA4C-677A-CC04-9813-5ECA128EE5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53480" y="5096235"/>
                  <a:ext cx="115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1BEFC1-D46F-95A4-0CFD-4FC9A0C3435D}"/>
                    </a:ext>
                  </a:extLst>
                </p14:cNvPr>
                <p14:cNvContentPartPr/>
                <p14:nvPr/>
              </p14:nvContentPartPr>
              <p14:xfrm>
                <a:off x="4341960" y="5047995"/>
                <a:ext cx="315720" cy="219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1BEFC1-D46F-95A4-0CFD-4FC9A0C343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32960" y="5038995"/>
                  <a:ext cx="33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288FF9-953F-633E-0FF2-AC3884EC649E}"/>
                    </a:ext>
                  </a:extLst>
                </p14:cNvPr>
                <p14:cNvContentPartPr/>
                <p14:nvPr/>
              </p14:nvContentPartPr>
              <p14:xfrm>
                <a:off x="4352760" y="5038635"/>
                <a:ext cx="21960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288FF9-953F-633E-0FF2-AC3884EC64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43760" y="5029995"/>
                  <a:ext cx="237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3D3B10-4950-C59B-2822-4609E20397FF}"/>
                    </a:ext>
                  </a:extLst>
                </p14:cNvPr>
                <p14:cNvContentPartPr/>
                <p14:nvPr/>
              </p14:nvContentPartPr>
              <p14:xfrm>
                <a:off x="4572000" y="5150955"/>
                <a:ext cx="360" cy="1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3D3B10-4950-C59B-2822-4609E20397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63000" y="514231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B15F3A-C2FF-0C18-0C2B-6639DD7E90F0}"/>
              </a:ext>
            </a:extLst>
          </p:cNvPr>
          <p:cNvGrpSpPr/>
          <p:nvPr/>
        </p:nvGrpSpPr>
        <p:grpSpPr>
          <a:xfrm>
            <a:off x="4541760" y="4324395"/>
            <a:ext cx="508680" cy="279000"/>
            <a:chOff x="4541760" y="4324395"/>
            <a:chExt cx="5086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188BD66-5739-66F2-6722-4DA783610805}"/>
                    </a:ext>
                  </a:extLst>
                </p14:cNvPr>
                <p14:cNvContentPartPr/>
                <p14:nvPr/>
              </p14:nvContentPartPr>
              <p14:xfrm>
                <a:off x="4541760" y="4429155"/>
                <a:ext cx="478440" cy="10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188BD66-5739-66F2-6722-4DA7836108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32760" y="4420155"/>
                  <a:ext cx="496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2C24CAB-8EDC-6AE0-94B4-08EB40F4F543}"/>
                    </a:ext>
                  </a:extLst>
                </p14:cNvPr>
                <p14:cNvContentPartPr/>
                <p14:nvPr/>
              </p14:nvContentPartPr>
              <p14:xfrm>
                <a:off x="4724280" y="4482795"/>
                <a:ext cx="305640" cy="120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2C24CAB-8EDC-6AE0-94B4-08EB40F4F54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15280" y="4473795"/>
                  <a:ext cx="323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E0C601-CF00-10DF-FCE2-5AEB477DC8C4}"/>
                    </a:ext>
                  </a:extLst>
                </p14:cNvPr>
                <p14:cNvContentPartPr/>
                <p14:nvPr/>
              </p14:nvContentPartPr>
              <p14:xfrm>
                <a:off x="4752720" y="4457595"/>
                <a:ext cx="29772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E0C601-CF00-10DF-FCE2-5AEB477DC8C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44080" y="4448955"/>
                  <a:ext cx="315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4054E7-C995-84B4-095B-C62442609BCB}"/>
                    </a:ext>
                  </a:extLst>
                </p14:cNvPr>
                <p14:cNvContentPartPr/>
                <p14:nvPr/>
              </p14:nvContentPartPr>
              <p14:xfrm>
                <a:off x="4939560" y="4475595"/>
                <a:ext cx="108720" cy="127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4054E7-C995-84B4-095B-C62442609BC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30920" y="4466595"/>
                  <a:ext cx="126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775D34-BA36-2DA3-166D-4BAFD38D9C96}"/>
                    </a:ext>
                  </a:extLst>
                </p14:cNvPr>
                <p14:cNvContentPartPr/>
                <p14:nvPr/>
              </p14:nvContentPartPr>
              <p14:xfrm>
                <a:off x="4555080" y="4324395"/>
                <a:ext cx="386640" cy="191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775D34-BA36-2DA3-166D-4BAFD38D9C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46080" y="4315395"/>
                  <a:ext cx="404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30E46B-BC40-93D6-7697-B40B978BF1F8}"/>
                    </a:ext>
                  </a:extLst>
                </p14:cNvPr>
                <p14:cNvContentPartPr/>
                <p14:nvPr/>
              </p14:nvContentPartPr>
              <p14:xfrm>
                <a:off x="4676760" y="4352835"/>
                <a:ext cx="276480" cy="11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30E46B-BC40-93D6-7697-B40B978BF1F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67760" y="4344195"/>
                  <a:ext cx="294120" cy="1317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952885E-D0FC-909F-E0CF-0059CD3F8551}"/>
              </a:ext>
            </a:extLst>
          </p:cNvPr>
          <p:cNvCxnSpPr/>
          <p:nvPr/>
        </p:nvCxnSpPr>
        <p:spPr>
          <a:xfrm flipV="1">
            <a:off x="3581400" y="4038600"/>
            <a:ext cx="1447800" cy="21336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94797C4-BCCA-0ED8-09D0-14C8D36F8AEF}"/>
              </a:ext>
            </a:extLst>
          </p:cNvPr>
          <p:cNvCxnSpPr>
            <a:cxnSpLocks/>
          </p:cNvCxnSpPr>
          <p:nvPr/>
        </p:nvCxnSpPr>
        <p:spPr>
          <a:xfrm flipV="1">
            <a:off x="3505200" y="3962400"/>
            <a:ext cx="1295400" cy="2209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B5343FB-34C9-7F1B-CA31-530A9E151BBD}"/>
              </a:ext>
            </a:extLst>
          </p:cNvPr>
          <p:cNvCxnSpPr>
            <a:cxnSpLocks/>
          </p:cNvCxnSpPr>
          <p:nvPr/>
        </p:nvCxnSpPr>
        <p:spPr>
          <a:xfrm flipV="1">
            <a:off x="3505200" y="4267200"/>
            <a:ext cx="1905000" cy="19050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D0A5C0-C260-4226-7A70-66835644CED8}"/>
              </a:ext>
            </a:extLst>
          </p:cNvPr>
          <p:cNvGrpSpPr/>
          <p:nvPr/>
        </p:nvGrpSpPr>
        <p:grpSpPr>
          <a:xfrm>
            <a:off x="457200" y="914400"/>
            <a:ext cx="4724400" cy="2095496"/>
            <a:chOff x="457200" y="914400"/>
            <a:chExt cx="4724400" cy="209549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BE031DD-8A60-7BBF-EC7E-34A1BDA0EDC5}"/>
                </a:ext>
              </a:extLst>
            </p:cNvPr>
            <p:cNvSpPr txBox="1"/>
            <p:nvPr/>
          </p:nvSpPr>
          <p:spPr>
            <a:xfrm>
              <a:off x="457200" y="914400"/>
              <a:ext cx="472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dirty="0"/>
                <a:t>Brighter Single Colors -&gt; Unique Signature</a:t>
              </a:r>
            </a:p>
          </p:txBody>
        </p:sp>
        <p:pic>
          <p:nvPicPr>
            <p:cNvPr id="70" name="Picture 69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EDA36C1E-8362-258F-38AC-4D8043EC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295400"/>
              <a:ext cx="2285994" cy="1714496"/>
            </a:xfrm>
            <a:prstGeom prst="rect">
              <a:avLst/>
            </a:prstGeom>
          </p:spPr>
        </p:pic>
        <p:pic>
          <p:nvPicPr>
            <p:cNvPr id="71" name="Picture 70" descr="A graph of a graph&#10;&#10;AI-generated content may be incorrect.">
              <a:extLst>
                <a:ext uri="{FF2B5EF4-FFF2-40B4-BE49-F238E27FC236}">
                  <a16:creationId xmlns:a16="http://schemas.microsoft.com/office/drawing/2014/main" id="{D1D9EC62-CC5F-0A37-1428-026C96C08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447800"/>
              <a:ext cx="1676406" cy="1257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5417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8EC117-4A60-6755-1AA0-2FEE0E051F24}"/>
              </a:ext>
            </a:extLst>
          </p:cNvPr>
          <p:cNvSpPr/>
          <p:nvPr/>
        </p:nvSpPr>
        <p:spPr>
          <a:xfrm>
            <a:off x="1828800" y="160782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74CF1-641B-9996-7615-8CF56A4EB17F}"/>
              </a:ext>
            </a:extLst>
          </p:cNvPr>
          <p:cNvSpPr txBox="1"/>
          <p:nvPr/>
        </p:nvSpPr>
        <p:spPr>
          <a:xfrm>
            <a:off x="685800" y="152400"/>
            <a:ext cx="754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Brighter cells more representative on average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E90-3563-0892-908C-60AB3D6D664F}"/>
              </a:ext>
            </a:extLst>
          </p:cNvPr>
          <p:cNvSpPr/>
          <p:nvPr/>
        </p:nvSpPr>
        <p:spPr>
          <a:xfrm>
            <a:off x="874059" y="2514601"/>
            <a:ext cx="3697941" cy="36423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EB152-5A5F-F419-91D1-AB1A6ABDDEE5}"/>
              </a:ext>
            </a:extLst>
          </p:cNvPr>
          <p:cNvSpPr/>
          <p:nvPr/>
        </p:nvSpPr>
        <p:spPr>
          <a:xfrm>
            <a:off x="381000" y="2514601"/>
            <a:ext cx="369794" cy="364566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34222-8C2E-BD2F-047C-27037E2815D9}"/>
              </a:ext>
            </a:extLst>
          </p:cNvPr>
          <p:cNvSpPr/>
          <p:nvPr/>
        </p:nvSpPr>
        <p:spPr>
          <a:xfrm>
            <a:off x="874059" y="6217665"/>
            <a:ext cx="3697941" cy="33553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D97F8F-F043-9757-F2B5-73AEE3995023}"/>
              </a:ext>
            </a:extLst>
          </p:cNvPr>
          <p:cNvCxnSpPr>
            <a:cxnSpLocks/>
          </p:cNvCxnSpPr>
          <p:nvPr/>
        </p:nvCxnSpPr>
        <p:spPr>
          <a:xfrm flipV="1">
            <a:off x="9144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BE043-4EE0-EE31-5EE4-0317D16D83B0}"/>
              </a:ext>
            </a:extLst>
          </p:cNvPr>
          <p:cNvCxnSpPr>
            <a:cxnSpLocks/>
          </p:cNvCxnSpPr>
          <p:nvPr/>
        </p:nvCxnSpPr>
        <p:spPr>
          <a:xfrm flipV="1">
            <a:off x="4572000" y="16002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D340EC-5527-092E-6787-26A9BC01DA66}"/>
              </a:ext>
            </a:extLst>
          </p:cNvPr>
          <p:cNvCxnSpPr>
            <a:cxnSpLocks/>
          </p:cNvCxnSpPr>
          <p:nvPr/>
        </p:nvCxnSpPr>
        <p:spPr>
          <a:xfrm flipV="1">
            <a:off x="45720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610819-73EA-E371-DEE8-598FCC0F83B4}"/>
              </a:ext>
            </a:extLst>
          </p:cNvPr>
          <p:cNvCxnSpPr>
            <a:cxnSpLocks/>
          </p:cNvCxnSpPr>
          <p:nvPr/>
        </p:nvCxnSpPr>
        <p:spPr>
          <a:xfrm flipV="1">
            <a:off x="914400" y="5257800"/>
            <a:ext cx="914400" cy="91440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0F7A46-7FDC-2791-DB21-898332E65C08}"/>
              </a:ext>
            </a:extLst>
          </p:cNvPr>
          <p:cNvCxnSpPr>
            <a:cxnSpLocks/>
          </p:cNvCxnSpPr>
          <p:nvPr/>
        </p:nvCxnSpPr>
        <p:spPr>
          <a:xfrm flipV="1">
            <a:off x="838200" y="762000"/>
            <a:ext cx="5638800" cy="535838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88282C-F5BE-AB6A-D760-F69B4B6F0A75}"/>
              </a:ext>
            </a:extLst>
          </p:cNvPr>
          <p:cNvSpPr/>
          <p:nvPr/>
        </p:nvSpPr>
        <p:spPr>
          <a:xfrm>
            <a:off x="1905000" y="5181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757F1C-D8E6-50CE-FA98-83CB58815D29}"/>
              </a:ext>
            </a:extLst>
          </p:cNvPr>
          <p:cNvSpPr/>
          <p:nvPr/>
        </p:nvSpPr>
        <p:spPr>
          <a:xfrm>
            <a:off x="1676400" y="5562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85658D-34BE-A54A-D86C-81DE23A26448}"/>
              </a:ext>
            </a:extLst>
          </p:cNvPr>
          <p:cNvSpPr/>
          <p:nvPr/>
        </p:nvSpPr>
        <p:spPr>
          <a:xfrm>
            <a:off x="19050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8A1F7C-1879-C915-9BEE-D70AB485B121}"/>
              </a:ext>
            </a:extLst>
          </p:cNvPr>
          <p:cNvSpPr/>
          <p:nvPr/>
        </p:nvSpPr>
        <p:spPr>
          <a:xfrm>
            <a:off x="1752600" y="5486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B21E5D-636C-405C-5485-388392A354DC}"/>
              </a:ext>
            </a:extLst>
          </p:cNvPr>
          <p:cNvSpPr/>
          <p:nvPr/>
        </p:nvSpPr>
        <p:spPr>
          <a:xfrm>
            <a:off x="1676400" y="5029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BACE55-462C-C8F0-EF00-9CBFA5AD0997}"/>
              </a:ext>
            </a:extLst>
          </p:cNvPr>
          <p:cNvSpPr/>
          <p:nvPr/>
        </p:nvSpPr>
        <p:spPr>
          <a:xfrm>
            <a:off x="1676400" y="5257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6F2EEF-D781-B71F-795F-B129C9074F21}"/>
              </a:ext>
            </a:extLst>
          </p:cNvPr>
          <p:cNvSpPr/>
          <p:nvPr/>
        </p:nvSpPr>
        <p:spPr>
          <a:xfrm>
            <a:off x="1447800" y="5181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D440F0-1745-36B6-E25F-94CB9BF56CCA}"/>
              </a:ext>
            </a:extLst>
          </p:cNvPr>
          <p:cNvSpPr/>
          <p:nvPr/>
        </p:nvSpPr>
        <p:spPr>
          <a:xfrm>
            <a:off x="1447800" y="5486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325C1D-EB67-5E1B-E721-5E6D004EB449}"/>
              </a:ext>
            </a:extLst>
          </p:cNvPr>
          <p:cNvSpPr/>
          <p:nvPr/>
        </p:nvSpPr>
        <p:spPr>
          <a:xfrm>
            <a:off x="13716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B993DE2-8AA5-986F-EAB1-85D869F1BB93}"/>
              </a:ext>
            </a:extLst>
          </p:cNvPr>
          <p:cNvSpPr/>
          <p:nvPr/>
        </p:nvSpPr>
        <p:spPr>
          <a:xfrm>
            <a:off x="2667000" y="3733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268D10-CB4A-F42B-2455-661B2A940DBD}"/>
              </a:ext>
            </a:extLst>
          </p:cNvPr>
          <p:cNvSpPr/>
          <p:nvPr/>
        </p:nvSpPr>
        <p:spPr>
          <a:xfrm>
            <a:off x="2438400" y="4114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860E3B-43F2-CCB6-334C-F7C4454C35E0}"/>
              </a:ext>
            </a:extLst>
          </p:cNvPr>
          <p:cNvSpPr/>
          <p:nvPr/>
        </p:nvSpPr>
        <p:spPr>
          <a:xfrm>
            <a:off x="2667000" y="3886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6F04C2-4A54-88B4-7379-8DD6DFE4CF58}"/>
              </a:ext>
            </a:extLst>
          </p:cNvPr>
          <p:cNvSpPr/>
          <p:nvPr/>
        </p:nvSpPr>
        <p:spPr>
          <a:xfrm>
            <a:off x="2514600" y="4038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A4DD91-37D5-879D-C7E7-ADCE5ACF8DF9}"/>
              </a:ext>
            </a:extLst>
          </p:cNvPr>
          <p:cNvSpPr/>
          <p:nvPr/>
        </p:nvSpPr>
        <p:spPr>
          <a:xfrm>
            <a:off x="2438400" y="3581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E34F1C-4D44-4A98-2922-0D4D1BAEC900}"/>
              </a:ext>
            </a:extLst>
          </p:cNvPr>
          <p:cNvSpPr/>
          <p:nvPr/>
        </p:nvSpPr>
        <p:spPr>
          <a:xfrm>
            <a:off x="2438400" y="3810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E99D89-987A-A6F7-31F5-BEBC26E31350}"/>
              </a:ext>
            </a:extLst>
          </p:cNvPr>
          <p:cNvSpPr/>
          <p:nvPr/>
        </p:nvSpPr>
        <p:spPr>
          <a:xfrm>
            <a:off x="2209800" y="3733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E951C9-C4FC-99F2-106B-701BB24A6C16}"/>
              </a:ext>
            </a:extLst>
          </p:cNvPr>
          <p:cNvSpPr/>
          <p:nvPr/>
        </p:nvSpPr>
        <p:spPr>
          <a:xfrm>
            <a:off x="2209800" y="4038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0599FE-BD25-C355-49C5-4172D6116C11}"/>
              </a:ext>
            </a:extLst>
          </p:cNvPr>
          <p:cNvSpPr/>
          <p:nvPr/>
        </p:nvSpPr>
        <p:spPr>
          <a:xfrm>
            <a:off x="2133600" y="3886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1F8D3C-1EC6-9079-8246-787CDB4D9065}"/>
              </a:ext>
            </a:extLst>
          </p:cNvPr>
          <p:cNvSpPr/>
          <p:nvPr/>
        </p:nvSpPr>
        <p:spPr>
          <a:xfrm>
            <a:off x="4191000" y="27527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CE72AF-C10F-7B75-47F5-D0C2D074A796}"/>
              </a:ext>
            </a:extLst>
          </p:cNvPr>
          <p:cNvSpPr/>
          <p:nvPr/>
        </p:nvSpPr>
        <p:spPr>
          <a:xfrm>
            <a:off x="3962400" y="31337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0A8BDF7-CFC8-E35D-B5B4-A3FEE889C813}"/>
              </a:ext>
            </a:extLst>
          </p:cNvPr>
          <p:cNvSpPr/>
          <p:nvPr/>
        </p:nvSpPr>
        <p:spPr>
          <a:xfrm>
            <a:off x="4191000" y="29051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1965C6C-3224-E7A7-5B33-DC5125B32808}"/>
              </a:ext>
            </a:extLst>
          </p:cNvPr>
          <p:cNvSpPr/>
          <p:nvPr/>
        </p:nvSpPr>
        <p:spPr>
          <a:xfrm>
            <a:off x="4038600" y="30575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95B97FF-13C9-C012-3488-6CA2C08E0174}"/>
              </a:ext>
            </a:extLst>
          </p:cNvPr>
          <p:cNvSpPr/>
          <p:nvPr/>
        </p:nvSpPr>
        <p:spPr>
          <a:xfrm>
            <a:off x="3962400" y="26003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7C088A-AF41-ABEA-F60D-1A6E4A9D92E6}"/>
              </a:ext>
            </a:extLst>
          </p:cNvPr>
          <p:cNvSpPr/>
          <p:nvPr/>
        </p:nvSpPr>
        <p:spPr>
          <a:xfrm>
            <a:off x="3962400" y="28289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4CE4738-86F5-E15B-706F-AF22B6EC6632}"/>
              </a:ext>
            </a:extLst>
          </p:cNvPr>
          <p:cNvSpPr/>
          <p:nvPr/>
        </p:nvSpPr>
        <p:spPr>
          <a:xfrm>
            <a:off x="3733800" y="27527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7B5C288-A2AD-A6C5-DBB2-6D298C7D5EB8}"/>
              </a:ext>
            </a:extLst>
          </p:cNvPr>
          <p:cNvSpPr/>
          <p:nvPr/>
        </p:nvSpPr>
        <p:spPr>
          <a:xfrm>
            <a:off x="3733800" y="30575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91E92F-E113-AADB-5F8D-40908BD8AA00}"/>
              </a:ext>
            </a:extLst>
          </p:cNvPr>
          <p:cNvSpPr/>
          <p:nvPr/>
        </p:nvSpPr>
        <p:spPr>
          <a:xfrm>
            <a:off x="3657600" y="290512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EE3EEF-231E-8A5E-E441-0AA92E60CDB1}"/>
              </a:ext>
            </a:extLst>
          </p:cNvPr>
          <p:cNvCxnSpPr>
            <a:cxnSpLocks/>
          </p:cNvCxnSpPr>
          <p:nvPr/>
        </p:nvCxnSpPr>
        <p:spPr>
          <a:xfrm flipV="1">
            <a:off x="838200" y="685800"/>
            <a:ext cx="4343400" cy="54223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89E262-3DFB-2872-C064-D3F5B3C4E4C1}"/>
              </a:ext>
            </a:extLst>
          </p:cNvPr>
          <p:cNvCxnSpPr>
            <a:cxnSpLocks/>
          </p:cNvCxnSpPr>
          <p:nvPr/>
        </p:nvCxnSpPr>
        <p:spPr>
          <a:xfrm flipV="1">
            <a:off x="838200" y="1371600"/>
            <a:ext cx="6477000" cy="473659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Arrow: Curved Left 74">
            <a:extLst>
              <a:ext uri="{FF2B5EF4-FFF2-40B4-BE49-F238E27FC236}">
                <a16:creationId xmlns:a16="http://schemas.microsoft.com/office/drawing/2014/main" id="{BA513DDB-1132-59A7-CCC8-EC947432879E}"/>
              </a:ext>
            </a:extLst>
          </p:cNvPr>
          <p:cNvSpPr/>
          <p:nvPr/>
        </p:nvSpPr>
        <p:spPr>
          <a:xfrm>
            <a:off x="6477000" y="914400"/>
            <a:ext cx="304800" cy="9906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Curved Left 76">
            <a:extLst>
              <a:ext uri="{FF2B5EF4-FFF2-40B4-BE49-F238E27FC236}">
                <a16:creationId xmlns:a16="http://schemas.microsoft.com/office/drawing/2014/main" id="{2DFF49A2-39E0-0A0D-552C-57E5D9A78B9C}"/>
              </a:ext>
            </a:extLst>
          </p:cNvPr>
          <p:cNvSpPr/>
          <p:nvPr/>
        </p:nvSpPr>
        <p:spPr>
          <a:xfrm rot="18781178" flipV="1">
            <a:off x="5025353" y="848963"/>
            <a:ext cx="381000" cy="95204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Arrow: Curved Left 77">
            <a:extLst>
              <a:ext uri="{FF2B5EF4-FFF2-40B4-BE49-F238E27FC236}">
                <a16:creationId xmlns:a16="http://schemas.microsoft.com/office/drawing/2014/main" id="{4F6B3DCB-FD99-693C-6D58-6F9566153CC9}"/>
              </a:ext>
            </a:extLst>
          </p:cNvPr>
          <p:cNvSpPr/>
          <p:nvPr/>
        </p:nvSpPr>
        <p:spPr>
          <a:xfrm rot="18781178" flipV="1">
            <a:off x="5600238" y="456982"/>
            <a:ext cx="381000" cy="184399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E51A38-8B98-B5DE-858D-610470C8D1A2}"/>
              </a:ext>
            </a:extLst>
          </p:cNvPr>
          <p:cNvSpPr txBox="1"/>
          <p:nvPr/>
        </p:nvSpPr>
        <p:spPr>
          <a:xfrm>
            <a:off x="6172200" y="24384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 of the different vectors differs</a:t>
            </a:r>
          </a:p>
        </p:txBody>
      </p:sp>
    </p:spTree>
    <p:extLst>
      <p:ext uri="{BB962C8B-B14F-4D97-AF65-F5344CB8AC3E}">
        <p14:creationId xmlns:p14="http://schemas.microsoft.com/office/powerpoint/2010/main" val="19698201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36BAC169-67D1-258B-A2BE-95C8D816A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5461" r="54569"/>
          <a:stretch/>
        </p:blipFill>
        <p:spPr>
          <a:xfrm>
            <a:off x="457200" y="3457575"/>
            <a:ext cx="4191000" cy="2162175"/>
          </a:xfrm>
          <a:prstGeom prst="rect">
            <a:avLst/>
          </a:prstGeom>
        </p:spPr>
      </p:pic>
      <p:pic>
        <p:nvPicPr>
          <p:cNvPr id="4" name="Picture 3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EE1CB128-46CF-A5FB-6F1D-74053C69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5" t="5461" r="1"/>
          <a:stretch/>
        </p:blipFill>
        <p:spPr>
          <a:xfrm>
            <a:off x="457200" y="1266825"/>
            <a:ext cx="4230224" cy="2162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06EAB-8DD7-C3BD-6826-1FDD43788317}"/>
              </a:ext>
            </a:extLst>
          </p:cNvPr>
          <p:cNvSpPr txBox="1"/>
          <p:nvPr/>
        </p:nvSpPr>
        <p:spPr>
          <a:xfrm>
            <a:off x="4876800" y="1905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Single-color matrix values kept at 100% of original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B5987-B555-B0B9-CED7-6EADFB50B80D}"/>
              </a:ext>
            </a:extLst>
          </p:cNvPr>
          <p:cNvSpPr txBox="1"/>
          <p:nvPr/>
        </p:nvSpPr>
        <p:spPr>
          <a:xfrm>
            <a:off x="4800600" y="3962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Single-color Matrix Values changed </a:t>
            </a:r>
          </a:p>
          <a:p>
            <a:pPr algn="ctr"/>
            <a:r>
              <a:rPr lang="en-US" dirty="0"/>
              <a:t>to 10% of original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E7899-91AC-E6AE-45CD-A40E28A16355}"/>
              </a:ext>
            </a:extLst>
          </p:cNvPr>
          <p:cNvSpPr txBox="1"/>
          <p:nvPr/>
        </p:nvSpPr>
        <p:spPr>
          <a:xfrm>
            <a:off x="0" y="152400"/>
            <a:ext cx="8991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MFI values of single-color control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impact the unmixing:</a:t>
            </a:r>
            <a:endParaRPr kumimoji="0" lang="en-US" sz="28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81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A3C44-F76B-E8B5-AF36-F5D60FC8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4660516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DDFCD-538E-FDCE-2171-2769CDAE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4419600" cy="2753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D7678-98A4-EEBA-4CB9-45352F26FAC7}"/>
              </a:ext>
            </a:extLst>
          </p:cNvPr>
          <p:cNvSpPr txBox="1"/>
          <p:nvPr/>
        </p:nvSpPr>
        <p:spPr>
          <a:xfrm>
            <a:off x="457200" y="228600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Artefact of Biexponential Transformation?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87FBB-5663-B7D1-0901-FD8E2B8861D0}"/>
              </a:ext>
            </a:extLst>
          </p:cNvPr>
          <p:cNvSpPr txBox="1"/>
          <p:nvPr/>
        </p:nvSpPr>
        <p:spPr>
          <a:xfrm>
            <a:off x="914400" y="4419600"/>
            <a:ext cx="731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Positive staining cells are bright and measurements are in logs.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Negative staining cells have linear values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scaling/transformation is applied to the data to give us the plots we see.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scaling can also exacerbate certain types of unmixing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E4546-0813-F3DB-49FC-736586CEDE83}"/>
              </a:ext>
            </a:extLst>
          </p:cNvPr>
          <p:cNvSpPr txBox="1"/>
          <p:nvPr/>
        </p:nvSpPr>
        <p:spPr>
          <a:xfrm>
            <a:off x="1219200" y="3733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Unmixed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1F352-1174-313D-A185-4F23B26EB003}"/>
              </a:ext>
            </a:extLst>
          </p:cNvPr>
          <p:cNvSpPr txBox="1"/>
          <p:nvPr/>
        </p:nvSpPr>
        <p:spPr>
          <a:xfrm>
            <a:off x="4953000" y="3733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Biexponentially Transformed</a:t>
            </a:r>
          </a:p>
        </p:txBody>
      </p:sp>
    </p:spTree>
    <p:extLst>
      <p:ext uri="{BB962C8B-B14F-4D97-AF65-F5344CB8AC3E}">
        <p14:creationId xmlns:p14="http://schemas.microsoft.com/office/powerpoint/2010/main" val="4175162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3BA8AB-C5F4-405D-536F-BE2A6DB6BDB3}"/>
              </a:ext>
            </a:extLst>
          </p:cNvPr>
          <p:cNvSpPr txBox="1"/>
          <p:nvPr/>
        </p:nvSpPr>
        <p:spPr>
          <a:xfrm>
            <a:off x="838200" y="228600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tool of first resort: Troubleshooting your single-color controls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A85CB-C0C7-9B51-7E82-C122B100F55A}"/>
              </a:ext>
            </a:extLst>
          </p:cNvPr>
          <p:cNvSpPr txBox="1"/>
          <p:nvPr/>
        </p:nvSpPr>
        <p:spPr>
          <a:xfrm>
            <a:off x="4648200" y="1752600"/>
            <a:ext cx="4114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Increase the MFI of your staining for the single colors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Test the differences between using cells or beads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Choices: Library; Duplicate with experiment; new single colors each time.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Swap in CD3/CD4 for the same fluorophore (from same manufacturer).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Once optimized, maintain consistent unmixing throughout an experiment run. 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1DEFE01E-0E7C-768E-DB38-5F6D38376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4000505" cy="2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0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8382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tool of last resort: Compensation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A1330-9B9C-D319-0A83-D092B49BB898}"/>
              </a:ext>
            </a:extLst>
          </p:cNvPr>
          <p:cNvSpPr txBox="1"/>
          <p:nvPr/>
        </p:nvSpPr>
        <p:spPr>
          <a:xfrm>
            <a:off x="4648200" y="1295400"/>
            <a:ext cx="434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Spectral Flow Cytometry is not Conventional Flow Cytometry.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Best practice papers actively discourage it (see math discussion)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If your reference controls are bad from the get-go, it is not going to save your data.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That being said: Sometimes is needed. </a:t>
            </a:r>
          </a:p>
        </p:txBody>
      </p:sp>
      <p:pic>
        <p:nvPicPr>
          <p:cNvPr id="1026" name="Picture 2" descr="Math Cartoon # 6648 - ANDERTOONS">
            <a:extLst>
              <a:ext uri="{FF2B5EF4-FFF2-40B4-BE49-F238E27FC236}">
                <a16:creationId xmlns:a16="http://schemas.microsoft.com/office/drawing/2014/main" id="{4B6C8436-44B4-37E7-0F2F-ED94480C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9555"/>
            <a:ext cx="3814762" cy="34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0230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A2E1B-96C4-39C3-7B5D-018775A5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2A800-02DD-7E26-DA75-5A4E4E544650}"/>
              </a:ext>
            </a:extLst>
          </p:cNvPr>
          <p:cNvSpPr txBox="1"/>
          <p:nvPr/>
        </p:nvSpPr>
        <p:spPr>
          <a:xfrm>
            <a:off x="8382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tool of last resort: Compensation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78E51-7B33-FB58-29D4-1488DCDBCD98}"/>
              </a:ext>
            </a:extLst>
          </p:cNvPr>
          <p:cNvSpPr txBox="1"/>
          <p:nvPr/>
        </p:nvSpPr>
        <p:spPr>
          <a:xfrm>
            <a:off x="4648200" y="1295400"/>
            <a:ext cx="434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Spectral Flow Cytometry is not Conventional Flow Cytometry.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Best practice papers actively discourage it (see math discussion)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If your reference controls are bad from the get-go, it is not going to save your data.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That being said: Sometimes is needed.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D004C-8530-C67D-B409-93DFAAB29881}"/>
              </a:ext>
            </a:extLst>
          </p:cNvPr>
          <p:cNvSpPr txBox="1"/>
          <p:nvPr/>
        </p:nvSpPr>
        <p:spPr>
          <a:xfrm>
            <a:off x="4648200" y="4724400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you are going to do it, I advocate the build the compensation matrix </a:t>
            </a:r>
          </a:p>
          <a:p>
            <a:pPr algn="ctr"/>
            <a:r>
              <a:rPr lang="en-US" b="1" dirty="0"/>
              <a:t>from your cell single-color controls and then apply it to the full-stained samples</a:t>
            </a:r>
          </a:p>
        </p:txBody>
      </p:sp>
      <p:pic>
        <p:nvPicPr>
          <p:cNvPr id="1026" name="Picture 2" descr="Math Cartoon # 6648 - ANDERTOONS">
            <a:extLst>
              <a:ext uri="{FF2B5EF4-FFF2-40B4-BE49-F238E27FC236}">
                <a16:creationId xmlns:a16="http://schemas.microsoft.com/office/drawing/2014/main" id="{C497F20D-5D00-DF4F-561A-C780505F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9555"/>
            <a:ext cx="3814762" cy="34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3371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B0468-82BA-8213-3CF2-76D2B8E48215}"/>
              </a:ext>
            </a:extLst>
          </p:cNvPr>
          <p:cNvSpPr txBox="1"/>
          <p:nvPr/>
        </p:nvSpPr>
        <p:spPr>
          <a:xfrm>
            <a:off x="838200" y="2286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what are you applying compensation?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4EF7F9B-CAB7-0F4B-F1B4-31C1E1701D74}"/>
              </a:ext>
            </a:extLst>
          </p:cNvPr>
          <p:cNvSpPr/>
          <p:nvPr/>
        </p:nvSpPr>
        <p:spPr>
          <a:xfrm rot="10054662">
            <a:off x="2285612" y="988809"/>
            <a:ext cx="213360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5C319-42AA-085B-93BF-C9261FB54600}"/>
              </a:ext>
            </a:extLst>
          </p:cNvPr>
          <p:cNvSpPr txBox="1"/>
          <p:nvPr/>
        </p:nvSpPr>
        <p:spPr>
          <a:xfrm>
            <a:off x="228600" y="1524000"/>
            <a:ext cx="411480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Adjust spillover on the individual cell single color controls after unmixing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B7B1E-CB76-12A7-8E8B-E587E5A49213}"/>
              </a:ext>
            </a:extLst>
          </p:cNvPr>
          <p:cNvSpPr txBox="1"/>
          <p:nvPr/>
        </p:nvSpPr>
        <p:spPr>
          <a:xfrm>
            <a:off x="152400" y="2228671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You see the unmixing error on a single-stained sample, and the effect of the adjustment as visualized on an </a:t>
            </a:r>
            <a:r>
              <a:rPr lang="en-US" dirty="0" err="1"/>
              <a:t>NxN</a:t>
            </a:r>
            <a:r>
              <a:rPr lang="en-US" dirty="0"/>
              <a:t> plot.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6C26B-044E-F666-AB61-A5C170855927}"/>
              </a:ext>
            </a:extLst>
          </p:cNvPr>
          <p:cNvSpPr txBox="1"/>
          <p:nvPr/>
        </p:nvSpPr>
        <p:spPr>
          <a:xfrm>
            <a:off x="152400" y="33528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By saving and importing spillover to each single color sequentially, you build a full compensation matrix for all combinations in your panel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can then be applied to the full-stained sample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Can be saved to library for reuse to correct specific panel issues.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Reproducible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1FBCD3-F852-74CB-66ED-FF308D69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59"/>
          <a:stretch/>
        </p:blipFill>
        <p:spPr>
          <a:xfrm>
            <a:off x="4572000" y="816664"/>
            <a:ext cx="4334812" cy="2612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B93BC-D0F6-D621-A424-8E4B0EE2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343400" cy="31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57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5553075" y="12954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On your unmixed experiment, identify the cell single color control with unmixing issues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Right click on the single color, select Edit Properties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F3D34F-ED31-E3C9-E3AC-870C1454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41" b="1550"/>
          <a:stretch/>
        </p:blipFill>
        <p:spPr>
          <a:xfrm>
            <a:off x="0" y="1066800"/>
            <a:ext cx="5469181" cy="4648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9B2DC7-CC79-E896-EB75-873A0F9C81EC}"/>
              </a:ext>
            </a:extLst>
          </p:cNvPr>
          <p:cNvSpPr txBox="1"/>
          <p:nvPr/>
        </p:nvSpPr>
        <p:spPr>
          <a:xfrm>
            <a:off x="1752600" y="4876800"/>
            <a:ext cx="1676400" cy="53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65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6A20F-0FC3-55FC-497F-59BBE8421451}"/>
              </a:ext>
            </a:extLst>
          </p:cNvPr>
          <p:cNvSpPr txBox="1"/>
          <p:nvPr/>
        </p:nvSpPr>
        <p:spPr>
          <a:xfrm>
            <a:off x="914400" y="152400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do this: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AEFC-4C17-B520-813B-C66C8007D8DF}"/>
              </a:ext>
            </a:extLst>
          </p:cNvPr>
          <p:cNvSpPr txBox="1"/>
          <p:nvPr/>
        </p:nvSpPr>
        <p:spPr>
          <a:xfrm>
            <a:off x="5486400" y="9906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Click on Spillover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Click Enable Compensation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Slide the window out of the 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AF2C5-BACC-EEBE-313E-C40CB7A5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53075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7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EEA13322F0C9418F0B13AFC7D1835F" ma:contentTypeVersion="4" ma:contentTypeDescription="Create a new document." ma:contentTypeScope="" ma:versionID="5007bfa4c33cfde3114b8bfeeae1297c">
  <xsd:schema xmlns:xsd="http://www.w3.org/2001/XMLSchema" xmlns:xs="http://www.w3.org/2001/XMLSchema" xmlns:p="http://schemas.microsoft.com/office/2006/metadata/properties" xmlns:ns2="537b372e-810f-488e-90ea-a8e28abdfff7" targetNamespace="http://schemas.microsoft.com/office/2006/metadata/properties" ma:root="true" ma:fieldsID="19292653f6b98a42c7e028f24d30acf0" ns2:_="">
    <xsd:import namespace="537b372e-810f-488e-90ea-a8e28abdff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b372e-810f-488e-90ea-a8e28abdff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2A5794-3EC1-4872-B97E-B7692492C0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7b372e-810f-488e-90ea-a8e28abdff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99D6FC-112C-4CCC-9279-FAC897C394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2130</TotalTime>
  <Words>2509</Words>
  <Application>Microsoft Office PowerPoint</Application>
  <PresentationFormat>On-screen Show (4:3)</PresentationFormat>
  <Paragraphs>518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Aptos</vt:lpstr>
      <vt:lpstr>Aptos Display</vt:lpstr>
      <vt:lpstr>Arial</vt:lpstr>
      <vt:lpstr>Gotham SSm 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Rach, David</dc:creator>
  <cp:lastModifiedBy>Rach, David</cp:lastModifiedBy>
  <cp:revision>93</cp:revision>
  <dcterms:created xsi:type="dcterms:W3CDTF">2024-04-15T17:51:44Z</dcterms:created>
  <dcterms:modified xsi:type="dcterms:W3CDTF">2025-06-12T14:26:46Z</dcterms:modified>
</cp:coreProperties>
</file>